
<file path=[Content_Types].xml><?xml version="1.0" encoding="utf-8"?>
<Types xmlns="http://schemas.openxmlformats.org/package/2006/content-types">
  <Override PartName="/_rels/.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22.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12.xml.rels" ContentType="application/vnd.openxmlformats-package.relationships+xml"/>
  <Override PartName="/ppt/slides/_rels/slide18.xml.rels" ContentType="application/vnd.openxmlformats-package.relationships+xml"/>
  <Override PartName="/ppt/slides/_rels/slide11.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slide22.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_rels/presentation.xml.rels" ContentType="application/vnd.openxmlformats-package.relationships+xml"/>
  <Override PartName="/ppt/media/image9.png" ContentType="image/png"/>
  <Override PartName="/ppt/media/image8.png" ContentType="image/png"/>
  <Override PartName="/ppt/media/image7.png" ContentType="image/png"/>
  <Override PartName="/ppt/media/image6.png" ContentType="image/png"/>
  <Override PartName="/ppt/media/image5.png" ContentType="image/png"/>
  <Override PartName="/ppt/media/image1.png" ContentType="image/png"/>
  <Override PartName="/ppt/media/image2.png" ContentType="image/png"/>
  <Override PartName="/ppt/media/image3.png" ContentType="image/png"/>
  <Override PartName="/ppt/media/image4.png" ContentType="image/png"/>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10080625" cy="7559675"/>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2000" cy="1261800"/>
          </a:xfrm>
          <a:prstGeom prst="rect">
            <a:avLst/>
          </a:prstGeom>
        </p:spPr>
        <p:txBody>
          <a:bodyPr lIns="0" rIns="0" tIns="0" bIns="0" anchor="ctr"/>
          <a:p>
            <a:endParaRPr b="0" lang="nl-NL" sz="1800" spc="-1" strike="noStrike">
              <a:solidFill>
                <a:srgbClr val="000000"/>
              </a:solidFill>
              <a:uFill>
                <a:solidFill>
                  <a:srgbClr val="ffffff"/>
                </a:solidFill>
              </a:uFill>
              <a:latin typeface="Calibri"/>
            </a:endParaRPr>
          </a:p>
        </p:txBody>
      </p:sp>
      <p:sp>
        <p:nvSpPr>
          <p:cNvPr id="27" name="PlaceHolder 2"/>
          <p:cNvSpPr>
            <a:spLocks noGrp="1"/>
          </p:cNvSpPr>
          <p:nvPr>
            <p:ph type="body"/>
          </p:nvPr>
        </p:nvSpPr>
        <p:spPr>
          <a:xfrm>
            <a:off x="504000" y="1768680"/>
            <a:ext cx="907200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28" name="PlaceHolder 3"/>
          <p:cNvSpPr>
            <a:spLocks noGrp="1"/>
          </p:cNvSpPr>
          <p:nvPr>
            <p:ph type="body"/>
          </p:nvPr>
        </p:nvSpPr>
        <p:spPr>
          <a:xfrm>
            <a:off x="504000" y="4058640"/>
            <a:ext cx="907200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301320"/>
            <a:ext cx="9072000" cy="1261800"/>
          </a:xfrm>
          <a:prstGeom prst="rect">
            <a:avLst/>
          </a:prstGeom>
        </p:spPr>
        <p:txBody>
          <a:bodyPr lIns="0" rIns="0" tIns="0" bIns="0" anchor="ctr"/>
          <a:p>
            <a:endParaRPr b="0" lang="nl-NL" sz="1800" spc="-1" strike="noStrike">
              <a:solidFill>
                <a:srgbClr val="000000"/>
              </a:solidFill>
              <a:uFill>
                <a:solidFill>
                  <a:srgbClr val="ffffff"/>
                </a:solidFill>
              </a:uFill>
              <a:latin typeface="Calibri"/>
            </a:endParaRPr>
          </a:p>
        </p:txBody>
      </p:sp>
      <p:sp>
        <p:nvSpPr>
          <p:cNvPr id="30" name="PlaceHolder 2"/>
          <p:cNvSpPr>
            <a:spLocks noGrp="1"/>
          </p:cNvSpPr>
          <p:nvPr>
            <p:ph type="body"/>
          </p:nvPr>
        </p:nvSpPr>
        <p:spPr>
          <a:xfrm>
            <a:off x="504000" y="1768680"/>
            <a:ext cx="442692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31" name="PlaceHolder 3"/>
          <p:cNvSpPr>
            <a:spLocks noGrp="1"/>
          </p:cNvSpPr>
          <p:nvPr>
            <p:ph type="body"/>
          </p:nvPr>
        </p:nvSpPr>
        <p:spPr>
          <a:xfrm>
            <a:off x="5152680" y="1768680"/>
            <a:ext cx="442692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32" name="PlaceHolder 4"/>
          <p:cNvSpPr>
            <a:spLocks noGrp="1"/>
          </p:cNvSpPr>
          <p:nvPr>
            <p:ph type="body"/>
          </p:nvPr>
        </p:nvSpPr>
        <p:spPr>
          <a:xfrm>
            <a:off x="5152680" y="4058640"/>
            <a:ext cx="442692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33" name="PlaceHolder 5"/>
          <p:cNvSpPr>
            <a:spLocks noGrp="1"/>
          </p:cNvSpPr>
          <p:nvPr>
            <p:ph type="body"/>
          </p:nvPr>
        </p:nvSpPr>
        <p:spPr>
          <a:xfrm>
            <a:off x="504000" y="4058640"/>
            <a:ext cx="442692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1320"/>
            <a:ext cx="9072000" cy="1261800"/>
          </a:xfrm>
          <a:prstGeom prst="rect">
            <a:avLst/>
          </a:prstGeom>
        </p:spPr>
        <p:txBody>
          <a:bodyPr lIns="0" rIns="0" tIns="0" bIns="0" anchor="ctr"/>
          <a:p>
            <a:endParaRPr b="0" lang="nl-NL" sz="1800" spc="-1" strike="noStrike">
              <a:solidFill>
                <a:srgbClr val="000000"/>
              </a:solidFill>
              <a:uFill>
                <a:solidFill>
                  <a:srgbClr val="ffffff"/>
                </a:solidFill>
              </a:uFill>
              <a:latin typeface="Calibri"/>
            </a:endParaRPr>
          </a:p>
        </p:txBody>
      </p:sp>
      <p:sp>
        <p:nvSpPr>
          <p:cNvPr id="35" name="PlaceHolder 2"/>
          <p:cNvSpPr>
            <a:spLocks noGrp="1"/>
          </p:cNvSpPr>
          <p:nvPr>
            <p:ph type="body"/>
          </p:nvPr>
        </p:nvSpPr>
        <p:spPr>
          <a:xfrm>
            <a:off x="504000" y="1768680"/>
            <a:ext cx="9072000" cy="43840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36" name="PlaceHolder 3"/>
          <p:cNvSpPr>
            <a:spLocks noGrp="1"/>
          </p:cNvSpPr>
          <p:nvPr>
            <p:ph type="body"/>
          </p:nvPr>
        </p:nvSpPr>
        <p:spPr>
          <a:xfrm>
            <a:off x="504000" y="1768680"/>
            <a:ext cx="9072000" cy="43840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pic>
        <p:nvPicPr>
          <p:cNvPr id="37" name="" descr=""/>
          <p:cNvPicPr/>
          <p:nvPr/>
        </p:nvPicPr>
        <p:blipFill>
          <a:blip r:embed="rId2"/>
          <a:stretch/>
        </p:blipFill>
        <p:spPr>
          <a:xfrm>
            <a:off x="2292480" y="1768680"/>
            <a:ext cx="5494680" cy="4384080"/>
          </a:xfrm>
          <a:prstGeom prst="rect">
            <a:avLst/>
          </a:prstGeom>
          <a:ln>
            <a:noFill/>
          </a:ln>
        </p:spPr>
      </p:pic>
      <p:pic>
        <p:nvPicPr>
          <p:cNvPr id="38" name="" descr=""/>
          <p:cNvPicPr/>
          <p:nvPr/>
        </p:nvPicPr>
        <p:blipFill>
          <a:blip r:embed="rId3"/>
          <a:stretch/>
        </p:blipFill>
        <p:spPr>
          <a:xfrm>
            <a:off x="2292480" y="1768680"/>
            <a:ext cx="5494680" cy="4384080"/>
          </a:xfrm>
          <a:prstGeom prst="rect">
            <a:avLst/>
          </a:prstGeom>
          <a:ln>
            <a:noFill/>
          </a:ln>
        </p:spPr>
      </p:pic>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2000" cy="1261800"/>
          </a:xfrm>
          <a:prstGeom prst="rect">
            <a:avLst/>
          </a:prstGeom>
        </p:spPr>
        <p:txBody>
          <a:bodyPr lIns="0" rIns="0" tIns="0" bIns="0" anchor="ctr"/>
          <a:p>
            <a:endParaRPr b="0" lang="nl-NL" sz="1800" spc="-1" strike="noStrike">
              <a:solidFill>
                <a:srgbClr val="000000"/>
              </a:solidFill>
              <a:uFill>
                <a:solidFill>
                  <a:srgbClr val="ffffff"/>
                </a:solidFill>
              </a:uFill>
              <a:latin typeface="Calibri"/>
            </a:endParaRPr>
          </a:p>
        </p:txBody>
      </p:sp>
      <p:sp>
        <p:nvSpPr>
          <p:cNvPr id="6" name="PlaceHolder 2"/>
          <p:cNvSpPr>
            <a:spLocks noGrp="1"/>
          </p:cNvSpPr>
          <p:nvPr>
            <p:ph type="subTitle"/>
          </p:nvPr>
        </p:nvSpPr>
        <p:spPr>
          <a:xfrm>
            <a:off x="504000" y="1768680"/>
            <a:ext cx="9072000" cy="4384080"/>
          </a:xfrm>
          <a:prstGeom prst="rect">
            <a:avLst/>
          </a:prstGeom>
        </p:spPr>
        <p:txBody>
          <a:bodyPr lIns="0" rIns="0" tIns="0" bIns="0" anchor="ctr"/>
          <a:p>
            <a:pPr algn="ctr"/>
            <a:endParaRPr b="0" lang="en-US" sz="3200" spc="-1" strike="noStrike">
              <a:solidFill>
                <a:srgbClr val="000000"/>
              </a:solidFill>
              <a:uFill>
                <a:solidFill>
                  <a:srgbClr val="ffffff"/>
                </a:solidFill>
              </a:u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301320"/>
            <a:ext cx="9072000" cy="1261800"/>
          </a:xfrm>
          <a:prstGeom prst="rect">
            <a:avLst/>
          </a:prstGeom>
        </p:spPr>
        <p:txBody>
          <a:bodyPr lIns="0" rIns="0" tIns="0" bIns="0" anchor="ctr"/>
          <a:p>
            <a:endParaRPr b="0" lang="nl-NL" sz="1800" spc="-1" strike="noStrike">
              <a:solidFill>
                <a:srgbClr val="000000"/>
              </a:solidFill>
              <a:uFill>
                <a:solidFill>
                  <a:srgbClr val="ffffff"/>
                </a:solidFill>
              </a:uFill>
              <a:latin typeface="Calibri"/>
            </a:endParaRPr>
          </a:p>
        </p:txBody>
      </p:sp>
      <p:sp>
        <p:nvSpPr>
          <p:cNvPr id="8" name="PlaceHolder 2"/>
          <p:cNvSpPr>
            <a:spLocks noGrp="1"/>
          </p:cNvSpPr>
          <p:nvPr>
            <p:ph type="body"/>
          </p:nvPr>
        </p:nvSpPr>
        <p:spPr>
          <a:xfrm>
            <a:off x="504000" y="1768680"/>
            <a:ext cx="9072000" cy="43840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2000" cy="1261800"/>
          </a:xfrm>
          <a:prstGeom prst="rect">
            <a:avLst/>
          </a:prstGeom>
        </p:spPr>
        <p:txBody>
          <a:bodyPr lIns="0" rIns="0" tIns="0" bIns="0" anchor="ctr"/>
          <a:p>
            <a:endParaRPr b="0" lang="nl-NL" sz="1800" spc="-1" strike="noStrike">
              <a:solidFill>
                <a:srgbClr val="000000"/>
              </a:solidFill>
              <a:uFill>
                <a:solidFill>
                  <a:srgbClr val="ffffff"/>
                </a:solidFill>
              </a:uFill>
              <a:latin typeface="Calibri"/>
            </a:endParaRPr>
          </a:p>
        </p:txBody>
      </p:sp>
      <p:sp>
        <p:nvSpPr>
          <p:cNvPr id="10" name="PlaceHolder 2"/>
          <p:cNvSpPr>
            <a:spLocks noGrp="1"/>
          </p:cNvSpPr>
          <p:nvPr>
            <p:ph type="body"/>
          </p:nvPr>
        </p:nvSpPr>
        <p:spPr>
          <a:xfrm>
            <a:off x="504000" y="1768680"/>
            <a:ext cx="4426920" cy="43840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11" name="PlaceHolder 3"/>
          <p:cNvSpPr>
            <a:spLocks noGrp="1"/>
          </p:cNvSpPr>
          <p:nvPr>
            <p:ph type="body"/>
          </p:nvPr>
        </p:nvSpPr>
        <p:spPr>
          <a:xfrm>
            <a:off x="5152680" y="1768680"/>
            <a:ext cx="4426920" cy="43840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301320"/>
            <a:ext cx="9072000" cy="1261800"/>
          </a:xfrm>
          <a:prstGeom prst="rect">
            <a:avLst/>
          </a:prstGeom>
        </p:spPr>
        <p:txBody>
          <a:bodyPr lIns="0" rIns="0" tIns="0" bIns="0" anchor="ctr"/>
          <a:p>
            <a:endParaRPr b="0" lang="nl-NL" sz="1800" spc="-1" strike="noStrike">
              <a:solidFill>
                <a:srgbClr val="000000"/>
              </a:solidFill>
              <a:uFill>
                <a:solidFill>
                  <a:srgbClr val="ffffff"/>
                </a:solidFill>
              </a:u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301320"/>
            <a:ext cx="9072000" cy="5850360"/>
          </a:xfrm>
          <a:prstGeom prst="rect">
            <a:avLst/>
          </a:prstGeom>
        </p:spPr>
        <p:txBody>
          <a:bodyPr lIns="0" rIns="0" tIns="0" bIns="0" anchor="ctr"/>
          <a:p>
            <a:pPr algn="ctr"/>
            <a:endParaRPr b="0" lang="en-US" sz="3200" spc="-1" strike="noStrike">
              <a:solidFill>
                <a:srgbClr val="000000"/>
              </a:solidFill>
              <a:uFill>
                <a:solidFill>
                  <a:srgbClr val="ffffff"/>
                </a:solidFill>
              </a:u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301320"/>
            <a:ext cx="9072000" cy="1261800"/>
          </a:xfrm>
          <a:prstGeom prst="rect">
            <a:avLst/>
          </a:prstGeom>
        </p:spPr>
        <p:txBody>
          <a:bodyPr lIns="0" rIns="0" tIns="0" bIns="0" anchor="ctr"/>
          <a:p>
            <a:endParaRPr b="0" lang="nl-NL" sz="1800" spc="-1" strike="noStrike">
              <a:solidFill>
                <a:srgbClr val="000000"/>
              </a:solidFill>
              <a:uFill>
                <a:solidFill>
                  <a:srgbClr val="ffffff"/>
                </a:solidFill>
              </a:uFill>
              <a:latin typeface="Calibri"/>
            </a:endParaRPr>
          </a:p>
        </p:txBody>
      </p:sp>
      <p:sp>
        <p:nvSpPr>
          <p:cNvPr id="15" name="PlaceHolder 2"/>
          <p:cNvSpPr>
            <a:spLocks noGrp="1"/>
          </p:cNvSpPr>
          <p:nvPr>
            <p:ph type="body"/>
          </p:nvPr>
        </p:nvSpPr>
        <p:spPr>
          <a:xfrm>
            <a:off x="504000" y="1768680"/>
            <a:ext cx="442692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16" name="PlaceHolder 3"/>
          <p:cNvSpPr>
            <a:spLocks noGrp="1"/>
          </p:cNvSpPr>
          <p:nvPr>
            <p:ph type="body"/>
          </p:nvPr>
        </p:nvSpPr>
        <p:spPr>
          <a:xfrm>
            <a:off x="504000" y="4058640"/>
            <a:ext cx="442692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17" name="PlaceHolder 4"/>
          <p:cNvSpPr>
            <a:spLocks noGrp="1"/>
          </p:cNvSpPr>
          <p:nvPr>
            <p:ph type="body"/>
          </p:nvPr>
        </p:nvSpPr>
        <p:spPr>
          <a:xfrm>
            <a:off x="5152680" y="1768680"/>
            <a:ext cx="4426920" cy="43840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301320"/>
            <a:ext cx="9072000" cy="1261800"/>
          </a:xfrm>
          <a:prstGeom prst="rect">
            <a:avLst/>
          </a:prstGeom>
        </p:spPr>
        <p:txBody>
          <a:bodyPr lIns="0" rIns="0" tIns="0" bIns="0" anchor="ctr"/>
          <a:p>
            <a:endParaRPr b="0" lang="nl-NL" sz="1800" spc="-1" strike="noStrike">
              <a:solidFill>
                <a:srgbClr val="000000"/>
              </a:solidFill>
              <a:uFill>
                <a:solidFill>
                  <a:srgbClr val="ffffff"/>
                </a:solidFill>
              </a:uFill>
              <a:latin typeface="Calibri"/>
            </a:endParaRPr>
          </a:p>
        </p:txBody>
      </p:sp>
      <p:sp>
        <p:nvSpPr>
          <p:cNvPr id="19" name="PlaceHolder 2"/>
          <p:cNvSpPr>
            <a:spLocks noGrp="1"/>
          </p:cNvSpPr>
          <p:nvPr>
            <p:ph type="body"/>
          </p:nvPr>
        </p:nvSpPr>
        <p:spPr>
          <a:xfrm>
            <a:off x="504000" y="1768680"/>
            <a:ext cx="4426920" cy="43840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20" name="PlaceHolder 3"/>
          <p:cNvSpPr>
            <a:spLocks noGrp="1"/>
          </p:cNvSpPr>
          <p:nvPr>
            <p:ph type="body"/>
          </p:nvPr>
        </p:nvSpPr>
        <p:spPr>
          <a:xfrm>
            <a:off x="5152680" y="1768680"/>
            <a:ext cx="442692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21" name="PlaceHolder 4"/>
          <p:cNvSpPr>
            <a:spLocks noGrp="1"/>
          </p:cNvSpPr>
          <p:nvPr>
            <p:ph type="body"/>
          </p:nvPr>
        </p:nvSpPr>
        <p:spPr>
          <a:xfrm>
            <a:off x="5152680" y="4058640"/>
            <a:ext cx="442692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301320"/>
            <a:ext cx="9072000" cy="1261800"/>
          </a:xfrm>
          <a:prstGeom prst="rect">
            <a:avLst/>
          </a:prstGeom>
        </p:spPr>
        <p:txBody>
          <a:bodyPr lIns="0" rIns="0" tIns="0" bIns="0" anchor="ctr"/>
          <a:p>
            <a:endParaRPr b="0" lang="nl-NL" sz="1800" spc="-1" strike="noStrike">
              <a:solidFill>
                <a:srgbClr val="000000"/>
              </a:solidFill>
              <a:uFill>
                <a:solidFill>
                  <a:srgbClr val="ffffff"/>
                </a:solidFill>
              </a:uFill>
              <a:latin typeface="Calibri"/>
            </a:endParaRPr>
          </a:p>
        </p:txBody>
      </p:sp>
      <p:sp>
        <p:nvSpPr>
          <p:cNvPr id="23" name="PlaceHolder 2"/>
          <p:cNvSpPr>
            <a:spLocks noGrp="1"/>
          </p:cNvSpPr>
          <p:nvPr>
            <p:ph type="body"/>
          </p:nvPr>
        </p:nvSpPr>
        <p:spPr>
          <a:xfrm>
            <a:off x="504000" y="1768680"/>
            <a:ext cx="442692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24" name="PlaceHolder 3"/>
          <p:cNvSpPr>
            <a:spLocks noGrp="1"/>
          </p:cNvSpPr>
          <p:nvPr>
            <p:ph type="body"/>
          </p:nvPr>
        </p:nvSpPr>
        <p:spPr>
          <a:xfrm>
            <a:off x="5152680" y="1768680"/>
            <a:ext cx="442692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
        <p:nvSpPr>
          <p:cNvPr id="25" name="PlaceHolder 4"/>
          <p:cNvSpPr>
            <a:spLocks noGrp="1"/>
          </p:cNvSpPr>
          <p:nvPr>
            <p:ph type="body"/>
          </p:nvPr>
        </p:nvSpPr>
        <p:spPr>
          <a:xfrm>
            <a:off x="504000" y="4058640"/>
            <a:ext cx="9072000" cy="2090880"/>
          </a:xfrm>
          <a:prstGeom prst="rect">
            <a:avLst/>
          </a:prstGeom>
        </p:spPr>
        <p:txBody>
          <a:bodyPr lIns="0" rIns="0" tIns="0" bIns="0"/>
          <a:p>
            <a:endParaRPr b="0" lang="fi-FI" sz="3200" spc="-1" strike="noStrike">
              <a:solidFill>
                <a:srgbClr val="000000"/>
              </a:solidFill>
              <a:uFill>
                <a:solidFill>
                  <a:srgbClr val="ffffff"/>
                </a:solidFill>
              </a:u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a:blip r:embed="rId2"/>
          <a:stretch>
            <a:fillRect/>
          </a:stretch>
        </a:blipFill>
      </p:bgPr>
    </p:bg>
    <p:spTree>
      <p:nvGrpSpPr>
        <p:cNvPr id="1" name=""/>
        <p:cNvGrpSpPr/>
        <p:nvPr/>
      </p:nvGrpSpPr>
      <p:grpSpPr>
        <a:xfrm>
          <a:off x="0" y="0"/>
          <a:ext cx="0" cy="0"/>
          <a:chOff x="0" y="0"/>
          <a:chExt cx="0" cy="0"/>
        </a:xfrm>
      </p:grpSpPr>
      <p:sp>
        <p:nvSpPr>
          <p:cNvPr id="0" name="PlaceHolder 1"/>
          <p:cNvSpPr>
            <a:spLocks noGrp="1"/>
          </p:cNvSpPr>
          <p:nvPr>
            <p:ph type="dt"/>
          </p:nvPr>
        </p:nvSpPr>
        <p:spPr>
          <a:xfrm>
            <a:off x="504000" y="6887160"/>
            <a:ext cx="2347920" cy="520920"/>
          </a:xfrm>
          <a:prstGeom prst="rect">
            <a:avLst/>
          </a:prstGeom>
        </p:spPr>
        <p:txBody>
          <a:bodyPr lIns="0" rIns="0" tIns="0" bIns="0"/>
          <a:p>
            <a:endParaRPr b="0" lang="en-US" sz="2400" spc="-1" strike="noStrike">
              <a:solidFill>
                <a:srgbClr val="000000"/>
              </a:solidFill>
              <a:uFill>
                <a:solidFill>
                  <a:srgbClr val="ffffff"/>
                </a:solidFill>
              </a:uFill>
              <a:latin typeface="Times New Roman"/>
            </a:endParaRPr>
          </a:p>
        </p:txBody>
      </p:sp>
      <p:sp>
        <p:nvSpPr>
          <p:cNvPr id="1" name="PlaceHolder 2"/>
          <p:cNvSpPr>
            <a:spLocks noGrp="1"/>
          </p:cNvSpPr>
          <p:nvPr>
            <p:ph type="ftr"/>
          </p:nvPr>
        </p:nvSpPr>
        <p:spPr>
          <a:xfrm>
            <a:off x="3447360" y="6887160"/>
            <a:ext cx="3194640" cy="520920"/>
          </a:xfrm>
          <a:prstGeom prst="rect">
            <a:avLst/>
          </a:prstGeom>
        </p:spPr>
        <p:txBody>
          <a:bodyPr lIns="0" rIns="0" tIns="0" bIns="0" anchorCtr="1"/>
          <a:p>
            <a:endParaRPr b="0" lang="en-US" sz="2400" spc="-1" strike="noStrike">
              <a:solidFill>
                <a:srgbClr val="000000"/>
              </a:solidFill>
              <a:uFill>
                <a:solidFill>
                  <a:srgbClr val="ffffff"/>
                </a:solidFill>
              </a:uFill>
              <a:latin typeface="Times New Roman"/>
            </a:endParaRPr>
          </a:p>
        </p:txBody>
      </p:sp>
      <p:sp>
        <p:nvSpPr>
          <p:cNvPr id="2" name="PlaceHolder 3"/>
          <p:cNvSpPr>
            <a:spLocks noGrp="1"/>
          </p:cNvSpPr>
          <p:nvPr>
            <p:ph type="sldNum"/>
          </p:nvPr>
        </p:nvSpPr>
        <p:spPr>
          <a:xfrm>
            <a:off x="7227000" y="6887160"/>
            <a:ext cx="2347920" cy="520920"/>
          </a:xfrm>
          <a:prstGeom prst="rect">
            <a:avLst/>
          </a:prstGeom>
        </p:spPr>
        <p:txBody>
          <a:bodyPr lIns="0" rIns="0" tIns="0" bIns="0"/>
          <a:p>
            <a:pPr algn="r">
              <a:lnSpc>
                <a:spcPct val="100000"/>
              </a:lnSpc>
            </a:pPr>
            <a:fld id="{3AD77B14-71D1-44AD-8E50-D4B0E26BF8BE}" type="slidenum">
              <a:rPr b="0" lang="en-US" sz="1400" spc="-1" strike="noStrike">
                <a:solidFill>
                  <a:srgbClr val="000000"/>
                </a:solidFill>
                <a:uFill>
                  <a:solidFill>
                    <a:srgbClr val="ffffff"/>
                  </a:solidFill>
                </a:uFill>
                <a:latin typeface="Times New Roman"/>
                <a:ea typeface="DejaVu Sans"/>
              </a:rPr>
              <a:t>&lt;number&gt;</a:t>
            </a:fld>
            <a:endParaRPr b="0" lang="en-US" sz="1400" spc="-1" strike="noStrike">
              <a:solidFill>
                <a:srgbClr val="000000"/>
              </a:solidFill>
              <a:uFill>
                <a:solidFill>
                  <a:srgbClr val="ffffff"/>
                </a:solidFill>
              </a:uFill>
              <a:latin typeface="Times New Roman"/>
            </a:endParaRPr>
          </a:p>
        </p:txBody>
      </p:sp>
      <p:sp>
        <p:nvSpPr>
          <p:cNvPr id="3" name="PlaceHolder 4"/>
          <p:cNvSpPr>
            <a:spLocks noGrp="1"/>
          </p:cNvSpPr>
          <p:nvPr>
            <p:ph type="title"/>
          </p:nvPr>
        </p:nvSpPr>
        <p:spPr>
          <a:xfrm>
            <a:off x="504000" y="301320"/>
            <a:ext cx="9072000" cy="1261800"/>
          </a:xfrm>
          <a:prstGeom prst="rect">
            <a:avLst/>
          </a:prstGeom>
        </p:spPr>
        <p:txBody>
          <a:bodyPr lIns="0" rIns="0" tIns="0" bIns="0" anchor="ctr"/>
          <a:p>
            <a:r>
              <a:rPr b="0" lang="nl-NL" sz="1800" spc="-1" strike="noStrike">
                <a:solidFill>
                  <a:srgbClr val="000000"/>
                </a:solidFill>
                <a:uFill>
                  <a:solidFill>
                    <a:srgbClr val="ffffff"/>
                  </a:solidFill>
                </a:uFill>
                <a:latin typeface="Calibri"/>
              </a:rPr>
              <a:t>Click to edit the title text format</a:t>
            </a:r>
            <a:endParaRPr b="0" lang="nl-NL" sz="1800" spc="-1" strike="noStrike">
              <a:solidFill>
                <a:srgbClr val="000000"/>
              </a:solidFill>
              <a:uFill>
                <a:solidFill>
                  <a:srgbClr val="ffffff"/>
                </a:solidFill>
              </a:uFill>
              <a:latin typeface="Calibri"/>
            </a:endParaRPr>
          </a:p>
        </p:txBody>
      </p:sp>
      <p:sp>
        <p:nvSpPr>
          <p:cNvPr id="4" name="PlaceHolder 5"/>
          <p:cNvSpPr>
            <a:spLocks noGrp="1"/>
          </p:cNvSpPr>
          <p:nvPr>
            <p:ph type="body"/>
          </p:nvPr>
        </p:nvSpPr>
        <p:spPr>
          <a:xfrm>
            <a:off x="504000" y="1768680"/>
            <a:ext cx="9072000" cy="4384080"/>
          </a:xfrm>
          <a:prstGeom prst="rect">
            <a:avLst/>
          </a:prstGeom>
        </p:spPr>
        <p:txBody>
          <a:bodyPr lIns="0" rIns="0" tIns="0" bIns="0"/>
          <a:p>
            <a:pPr marL="432000" indent="-324000">
              <a:buClr>
                <a:srgbClr val="000000"/>
              </a:buClr>
              <a:buSzPct val="45000"/>
              <a:buFont typeface="Wingdings" charset="2"/>
              <a:buChar char=""/>
            </a:pPr>
            <a:r>
              <a:rPr b="0" lang="fi-FI" sz="3200" spc="-1" strike="noStrike">
                <a:solidFill>
                  <a:srgbClr val="000000"/>
                </a:solidFill>
                <a:uFill>
                  <a:solidFill>
                    <a:srgbClr val="ffffff"/>
                  </a:solidFill>
                </a:uFill>
                <a:latin typeface="Arial"/>
              </a:rPr>
              <a:t>Click to edit the outline text format</a:t>
            </a:r>
            <a:endParaRPr b="0" lang="fi-FI" sz="3200" spc="-1" strike="noStrike">
              <a:solidFill>
                <a:srgbClr val="000000"/>
              </a:solidFill>
              <a:uFill>
                <a:solidFill>
                  <a:srgbClr val="ffffff"/>
                </a:solidFill>
              </a:uFill>
              <a:latin typeface="Arial"/>
            </a:endParaRPr>
          </a:p>
          <a:p>
            <a:pPr lvl="1" marL="864000" indent="-324000">
              <a:buClr>
                <a:srgbClr val="000000"/>
              </a:buClr>
              <a:buSzPct val="75000"/>
              <a:buFont typeface="Symbol" charset="2"/>
              <a:buChar char=""/>
            </a:pPr>
            <a:r>
              <a:rPr b="0" lang="fi-FI" sz="2400" spc="-1" strike="noStrike">
                <a:solidFill>
                  <a:srgbClr val="000000"/>
                </a:solidFill>
                <a:uFill>
                  <a:solidFill>
                    <a:srgbClr val="ffffff"/>
                  </a:solidFill>
                </a:uFill>
                <a:latin typeface="Arial"/>
              </a:rPr>
              <a:t>Second Outline Level</a:t>
            </a:r>
            <a:endParaRPr b="0" lang="fi-FI" sz="2400" spc="-1" strike="noStrike">
              <a:solidFill>
                <a:srgbClr val="000000"/>
              </a:solidFill>
              <a:uFill>
                <a:solidFill>
                  <a:srgbClr val="ffffff"/>
                </a:solidFill>
              </a:uFill>
              <a:latin typeface="Arial"/>
            </a:endParaRPr>
          </a:p>
          <a:p>
            <a:pPr lvl="2" marL="1296000" indent="-288000">
              <a:buClr>
                <a:srgbClr val="000000"/>
              </a:buClr>
              <a:buSzPct val="45000"/>
              <a:buFont typeface="Wingdings" charset="2"/>
              <a:buChar char=""/>
            </a:pPr>
            <a:r>
              <a:rPr b="0" lang="fi-FI" sz="2000" spc="-1" strike="noStrike">
                <a:solidFill>
                  <a:srgbClr val="000000"/>
                </a:solidFill>
                <a:uFill>
                  <a:solidFill>
                    <a:srgbClr val="ffffff"/>
                  </a:solidFill>
                </a:uFill>
                <a:latin typeface="Arial"/>
              </a:rPr>
              <a:t>Third Outline Level</a:t>
            </a:r>
            <a:endParaRPr b="0" lang="fi-FI" sz="2000" spc="-1" strike="noStrike">
              <a:solidFill>
                <a:srgbClr val="000000"/>
              </a:solidFill>
              <a:uFill>
                <a:solidFill>
                  <a:srgbClr val="ffffff"/>
                </a:solidFill>
              </a:uFill>
              <a:latin typeface="Arial"/>
            </a:endParaRPr>
          </a:p>
          <a:p>
            <a:pPr lvl="3" marL="1728000" indent="-216000">
              <a:buClr>
                <a:srgbClr val="000000"/>
              </a:buClr>
              <a:buSzPct val="75000"/>
              <a:buFont typeface="Symbol" charset="2"/>
              <a:buChar char=""/>
            </a:pPr>
            <a:r>
              <a:rPr b="0" lang="fi-FI" sz="2000" spc="-1" strike="noStrike">
                <a:solidFill>
                  <a:srgbClr val="000000"/>
                </a:solidFill>
                <a:uFill>
                  <a:solidFill>
                    <a:srgbClr val="ffffff"/>
                  </a:solidFill>
                </a:uFill>
                <a:latin typeface="Arial"/>
              </a:rPr>
              <a:t>Fourth Outline Level</a:t>
            </a:r>
            <a:endParaRPr b="0" lang="fi-FI" sz="2000" spc="-1" strike="noStrike">
              <a:solidFill>
                <a:srgbClr val="000000"/>
              </a:solidFill>
              <a:uFill>
                <a:solidFill>
                  <a:srgbClr val="ffffff"/>
                </a:solidFill>
              </a:uFill>
              <a:latin typeface="Arial"/>
            </a:endParaRPr>
          </a:p>
          <a:p>
            <a:pPr lvl="4" marL="2160000" indent="-216000">
              <a:buClr>
                <a:srgbClr val="000000"/>
              </a:buClr>
              <a:buSzPct val="45000"/>
              <a:buFont typeface="Wingdings" charset="2"/>
              <a:buChar char=""/>
            </a:pPr>
            <a:r>
              <a:rPr b="0" lang="fi-FI" sz="2000" spc="-1" strike="noStrike">
                <a:solidFill>
                  <a:srgbClr val="000000"/>
                </a:solidFill>
                <a:uFill>
                  <a:solidFill>
                    <a:srgbClr val="ffffff"/>
                  </a:solidFill>
                </a:uFill>
                <a:latin typeface="Arial"/>
              </a:rPr>
              <a:t>Fifth Outline Level</a:t>
            </a:r>
            <a:endParaRPr b="0" lang="fi-FI" sz="2000" spc="-1" strike="noStrike">
              <a:solidFill>
                <a:srgbClr val="000000"/>
              </a:solidFill>
              <a:uFill>
                <a:solidFill>
                  <a:srgbClr val="ffffff"/>
                </a:solidFill>
              </a:uFill>
              <a:latin typeface="Arial"/>
            </a:endParaRPr>
          </a:p>
          <a:p>
            <a:pPr lvl="5" marL="2592000" indent="-216000">
              <a:buClr>
                <a:srgbClr val="000000"/>
              </a:buClr>
              <a:buSzPct val="45000"/>
              <a:buFont typeface="Wingdings" charset="2"/>
              <a:buChar char=""/>
            </a:pPr>
            <a:r>
              <a:rPr b="0" lang="fi-FI" sz="2000" spc="-1" strike="noStrike">
                <a:solidFill>
                  <a:srgbClr val="000000"/>
                </a:solidFill>
                <a:uFill>
                  <a:solidFill>
                    <a:srgbClr val="ffffff"/>
                  </a:solidFill>
                </a:uFill>
                <a:latin typeface="Arial"/>
              </a:rPr>
              <a:t>Sixth Outline Level</a:t>
            </a:r>
            <a:endParaRPr b="0" lang="fi-FI" sz="2000" spc="-1" strike="noStrike">
              <a:solidFill>
                <a:srgbClr val="000000"/>
              </a:solidFill>
              <a:uFill>
                <a:solidFill>
                  <a:srgbClr val="ffffff"/>
                </a:solidFill>
              </a:uFill>
              <a:latin typeface="Arial"/>
            </a:endParaRPr>
          </a:p>
          <a:p>
            <a:pPr lvl="6" marL="3024000" indent="-216000">
              <a:buClr>
                <a:srgbClr val="000000"/>
              </a:buClr>
              <a:buSzPct val="45000"/>
              <a:buFont typeface="Wingdings" charset="2"/>
              <a:buChar char=""/>
            </a:pPr>
            <a:r>
              <a:rPr b="0" lang="fi-FI" sz="2000" spc="-1" strike="noStrike">
                <a:solidFill>
                  <a:srgbClr val="000000"/>
                </a:solidFill>
                <a:uFill>
                  <a:solidFill>
                    <a:srgbClr val="ffffff"/>
                  </a:solidFill>
                </a:uFill>
                <a:latin typeface="Arial"/>
              </a:rPr>
              <a:t>Seventh Outline Level</a:t>
            </a:r>
            <a:endParaRPr b="0" lang="fi-FI" sz="2000" spc="-1" strike="noStrike">
              <a:solidFill>
                <a:srgbClr val="000000"/>
              </a:solidFill>
              <a:uFill>
                <a:solidFill>
                  <a:srgbClr val="ffffff"/>
                </a:solidFill>
              </a:uFill>
              <a:latin typeface="Aria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hyperlink" Target="http://www.imgburn.com/" TargetMode="External"/><Relationship Id="rId2"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hyperlink" Target="https://linuxmint.com/download.php" TargetMode="External"/><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 name="TextShape 1"/>
          <p:cNvSpPr txBox="1"/>
          <p:nvPr/>
        </p:nvSpPr>
        <p:spPr>
          <a:xfrm>
            <a:off x="468360" y="0"/>
            <a:ext cx="9071280" cy="126216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Linux</a:t>
            </a:r>
            <a:endParaRPr b="0" lang="nl-NL" sz="1800" spc="-1" strike="noStrike">
              <a:solidFill>
                <a:srgbClr val="000000"/>
              </a:solidFill>
              <a:uFill>
                <a:solidFill>
                  <a:srgbClr val="ffffff"/>
                </a:solidFill>
              </a:uFill>
              <a:latin typeface="Calibri"/>
            </a:endParaRPr>
          </a:p>
        </p:txBody>
      </p:sp>
      <p:sp>
        <p:nvSpPr>
          <p:cNvPr id="40" name="TextShape 2"/>
          <p:cNvSpPr txBox="1"/>
          <p:nvPr/>
        </p:nvSpPr>
        <p:spPr>
          <a:xfrm>
            <a:off x="504000" y="1769040"/>
            <a:ext cx="9071280" cy="4310640"/>
          </a:xfrm>
          <a:prstGeom prst="rect">
            <a:avLst/>
          </a:prstGeom>
          <a:noFill/>
          <a:ln>
            <a:noFill/>
          </a:ln>
        </p:spPr>
        <p:txBody>
          <a:bodyPr lIns="0" rIns="0" tIns="0" bIns="0"/>
          <a:p>
            <a:pPr marL="432000" indent="-323640" algn="ctr">
              <a:lnSpc>
                <a:spcPct val="100000"/>
              </a:lnSpc>
            </a:pPr>
            <a:r>
              <a:rPr b="0" lang="fi-FI" sz="3200" spc="-1" strike="noStrike">
                <a:solidFill>
                  <a:srgbClr val="000000"/>
                </a:solidFill>
                <a:uFill>
                  <a:solidFill>
                    <a:srgbClr val="ffffff"/>
                  </a:solidFill>
                </a:uFill>
                <a:latin typeface="Arial"/>
                <a:ea typeface="DejaVu Sans"/>
              </a:rPr>
              <a:t>Hoe serieus moet je dit besturingsprogramma nemen?</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 </a:t>
            </a:r>
            <a:r>
              <a:rPr b="0" lang="fi-FI" sz="3200" spc="-1" strike="noStrike">
                <a:solidFill>
                  <a:srgbClr val="000000"/>
                </a:solidFill>
                <a:uFill>
                  <a:solidFill>
                    <a:srgbClr val="ffffff"/>
                  </a:solidFill>
                </a:uFill>
                <a:latin typeface="Arial"/>
                <a:ea typeface="DejaVu Sans"/>
              </a:rPr>
              <a:t>Henk Buitenhuis</a:t>
            </a:r>
            <a:endParaRPr b="0" lang="fi-FI" sz="3200" spc="-1" strike="noStrike">
              <a:solidFill>
                <a:srgbClr val="000000"/>
              </a:solidFill>
              <a:uFill>
                <a:solidFill>
                  <a:srgbClr val="ffffff"/>
                </a:solidFill>
              </a:uFill>
              <a:latin typeface="Arial"/>
            </a:endParaRPr>
          </a:p>
        </p:txBody>
      </p:sp>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Imgburn</a:t>
            </a:r>
            <a:endParaRPr b="0" lang="nl-NL" sz="1800" spc="-1" strike="noStrike">
              <a:solidFill>
                <a:srgbClr val="000000"/>
              </a:solidFill>
              <a:uFill>
                <a:solidFill>
                  <a:srgbClr val="ffffff"/>
                </a:solidFill>
              </a:uFill>
              <a:latin typeface="Calibri"/>
            </a:endParaRPr>
          </a:p>
        </p:txBody>
      </p:sp>
      <p:sp>
        <p:nvSpPr>
          <p:cNvPr id="59" name="TextShape 2"/>
          <p:cNvSpPr txBox="1"/>
          <p:nvPr/>
        </p:nvSpPr>
        <p:spPr>
          <a:xfrm>
            <a:off x="503640" y="1403640"/>
            <a:ext cx="9071280" cy="4898880"/>
          </a:xfrm>
          <a:prstGeom prst="rect">
            <a:avLst/>
          </a:prstGeom>
          <a:noFill/>
          <a:ln>
            <a:noFill/>
          </a:ln>
        </p:spPr>
        <p:txBody>
          <a:bodyPr lIns="0" rIns="0" tIns="0" bIns="0"/>
          <a:p>
            <a:pPr marL="432000" indent="-323640">
              <a:lnSpc>
                <a:spcPct val="100000"/>
              </a:lnSpc>
            </a:pPr>
            <a:r>
              <a:rPr b="0" lang="fi-FI" sz="3200" spc="-1" strike="noStrike">
                <a:solidFill>
                  <a:srgbClr val="000000"/>
                </a:solidFill>
                <a:uFill>
                  <a:solidFill>
                    <a:srgbClr val="ffffff"/>
                  </a:solidFill>
                </a:uFill>
                <a:latin typeface="Arial"/>
                <a:ea typeface="DejaVu Sans"/>
              </a:rPr>
              <a:t>Brand dan op de DVD een image van het ISO bestand met hulp van IMGBURN</a:t>
            </a:r>
            <a:r>
              <a:rPr b="0" lang="fi-FI" sz="3200" spc="-1" strike="noStrike">
                <a:solidFill>
                  <a:srgbClr val="000000"/>
                </a:solidFill>
                <a:uFill>
                  <a:solidFill>
                    <a:srgbClr val="ffffff"/>
                  </a:solidFill>
                </a:uFill>
                <a:latin typeface="Arial"/>
                <a:ea typeface="DejaVu Sans"/>
              </a:rPr>
              <a:t>	</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We downloaden dit programma vanaf</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u="sng">
                <a:solidFill>
                  <a:srgbClr val="0000ff"/>
                </a:solidFill>
                <a:uFill>
                  <a:solidFill>
                    <a:srgbClr val="ffffff"/>
                  </a:solidFill>
                </a:uFill>
                <a:latin typeface="Arial"/>
                <a:ea typeface="DejaVu Sans"/>
                <a:hlinkClick r:id="rId1"/>
              </a:rPr>
              <a:t>www.imgburn.com</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Vanaf die website is ook de nederlandse taalinstelling op te halen.</a:t>
            </a:r>
            <a:endParaRPr b="0" lang="fi-FI" sz="3200" spc="-1" strike="noStrike">
              <a:solidFill>
                <a:srgbClr val="000000"/>
              </a:solidFill>
              <a:uFill>
                <a:solidFill>
                  <a:srgbClr val="ffffff"/>
                </a:solidFill>
              </a:uFill>
              <a:latin typeface="Arial"/>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Imgburn</a:t>
            </a:r>
            <a:endParaRPr b="0" lang="nl-NL" sz="1800" spc="-1" strike="noStrike">
              <a:solidFill>
                <a:srgbClr val="000000"/>
              </a:solidFill>
              <a:uFill>
                <a:solidFill>
                  <a:srgbClr val="ffffff"/>
                </a:solidFill>
              </a:uFill>
              <a:latin typeface="Calibri"/>
            </a:endParaRPr>
          </a:p>
        </p:txBody>
      </p:sp>
      <p:sp>
        <p:nvSpPr>
          <p:cNvPr id="61" name="TextShape 2"/>
          <p:cNvSpPr txBox="1"/>
          <p:nvPr/>
        </p:nvSpPr>
        <p:spPr>
          <a:xfrm>
            <a:off x="504000" y="1769040"/>
            <a:ext cx="9071280" cy="4898880"/>
          </a:xfrm>
          <a:prstGeom prst="rect">
            <a:avLst/>
          </a:prstGeom>
          <a:noFill/>
          <a:ln>
            <a:noFill/>
          </a:ln>
        </p:spPr>
        <p:txBody>
          <a:bodyPr lIns="0" rIns="0" tIns="0" bIns="0"/>
          <a:p>
            <a:endParaRPr b="0" lang="fi-FI" sz="3200" spc="-1" strike="noStrike">
              <a:solidFill>
                <a:srgbClr val="000000"/>
              </a:solidFill>
              <a:uFill>
                <a:solidFill>
                  <a:srgbClr val="ffffff"/>
                </a:solidFill>
              </a:uFill>
              <a:latin typeface="Arial"/>
            </a:endParaRPr>
          </a:p>
        </p:txBody>
      </p:sp>
      <p:pic>
        <p:nvPicPr>
          <p:cNvPr id="62" name="Picture 2" descr=""/>
          <p:cNvPicPr/>
          <p:nvPr/>
        </p:nvPicPr>
        <p:blipFill>
          <a:blip r:embed="rId1"/>
          <a:stretch/>
        </p:blipFill>
        <p:spPr>
          <a:xfrm>
            <a:off x="591120" y="1763640"/>
            <a:ext cx="7833240" cy="5442120"/>
          </a:xfrm>
          <a:prstGeom prst="rect">
            <a:avLst/>
          </a:prstGeom>
          <a:ln>
            <a:noFill/>
          </a:ln>
        </p:spPr>
      </p:pic>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Unetbootin</a:t>
            </a:r>
            <a:endParaRPr b="0" lang="nl-NL" sz="1800" spc="-1" strike="noStrike">
              <a:solidFill>
                <a:srgbClr val="000000"/>
              </a:solidFill>
              <a:uFill>
                <a:solidFill>
                  <a:srgbClr val="ffffff"/>
                </a:solidFill>
              </a:uFill>
              <a:latin typeface="Calibri"/>
            </a:endParaRPr>
          </a:p>
        </p:txBody>
      </p:sp>
      <p:sp>
        <p:nvSpPr>
          <p:cNvPr id="64" name="TextShape 2"/>
          <p:cNvSpPr txBox="1"/>
          <p:nvPr/>
        </p:nvSpPr>
        <p:spPr>
          <a:xfrm>
            <a:off x="504000" y="1769040"/>
            <a:ext cx="9071280" cy="4898880"/>
          </a:xfrm>
          <a:prstGeom prst="rect">
            <a:avLst/>
          </a:prstGeom>
          <a:noFill/>
          <a:ln>
            <a:noFill/>
          </a:ln>
        </p:spPr>
        <p:txBody>
          <a:bodyPr lIns="0" rIns="0" tIns="0" bIns="0"/>
          <a:p>
            <a:pPr marL="432000" indent="-323640">
              <a:lnSpc>
                <a:spcPct val="100000"/>
              </a:lnSpc>
              <a:buClr>
                <a:srgbClr val="996633"/>
              </a:buClr>
              <a:buSzPct val="45000"/>
              <a:buFont typeface="Wingdings" charset="2"/>
              <a:buChar char=""/>
            </a:pPr>
            <a:r>
              <a:rPr b="0" lang="fi-FI" sz="3200" spc="-1" strike="noStrike">
                <a:solidFill>
                  <a:srgbClr val="000000"/>
                </a:solidFill>
                <a:uFill>
                  <a:solidFill>
                    <a:srgbClr val="ffffff"/>
                  </a:solidFill>
                </a:uFill>
                <a:latin typeface="Arial"/>
                <a:ea typeface="DejaVu Sans"/>
              </a:rPr>
              <a:t>Unetbootin stelt je in staat om het ISO als werkend systeem </a:t>
            </a:r>
            <a:endParaRPr b="0" lang="fi-FI" sz="3200" spc="-1" strike="noStrike">
              <a:solidFill>
                <a:srgbClr val="000000"/>
              </a:solidFill>
              <a:uFill>
                <a:solidFill>
                  <a:srgbClr val="ffffff"/>
                </a:solidFill>
              </a:uFill>
              <a:latin typeface="Arial"/>
            </a:endParaRPr>
          </a:p>
          <a:p>
            <a:pPr marL="432000" indent="-323640">
              <a:lnSpc>
                <a:spcPct val="100000"/>
              </a:lnSpc>
              <a:buClr>
                <a:srgbClr val="996633"/>
              </a:buClr>
              <a:buSzPct val="45000"/>
              <a:buFont typeface="Wingdings" charset="2"/>
              <a:buChar char=""/>
            </a:pPr>
            <a:r>
              <a:rPr b="0" lang="fi-FI" sz="3200" spc="-1" strike="noStrike">
                <a:solidFill>
                  <a:srgbClr val="000000"/>
                </a:solidFill>
                <a:uFill>
                  <a:solidFill>
                    <a:srgbClr val="ffffff"/>
                  </a:solidFill>
                </a:uFill>
                <a:latin typeface="Arial"/>
                <a:ea typeface="DejaVu Sans"/>
              </a:rPr>
              <a:t>1. op een USB stick te zetten</a:t>
            </a:r>
            <a:endParaRPr b="0" lang="fi-FI" sz="3200" spc="-1" strike="noStrike">
              <a:solidFill>
                <a:srgbClr val="000000"/>
              </a:solidFill>
              <a:uFill>
                <a:solidFill>
                  <a:srgbClr val="ffffff"/>
                </a:solidFill>
              </a:uFill>
              <a:latin typeface="Arial"/>
            </a:endParaRPr>
          </a:p>
          <a:p>
            <a:pPr marL="432000" indent="-323640">
              <a:lnSpc>
                <a:spcPct val="100000"/>
              </a:lnSpc>
              <a:buClr>
                <a:srgbClr val="996633"/>
              </a:buClr>
              <a:buSzPct val="45000"/>
              <a:buFont typeface="Wingdings" charset="2"/>
              <a:buChar char=""/>
            </a:pPr>
            <a:r>
              <a:rPr b="0" lang="fi-FI" sz="3200" spc="-1" strike="noStrike">
                <a:solidFill>
                  <a:srgbClr val="000000"/>
                </a:solidFill>
                <a:uFill>
                  <a:solidFill>
                    <a:srgbClr val="ffffff"/>
                  </a:solidFill>
                </a:uFill>
                <a:latin typeface="Arial"/>
                <a:ea typeface="DejaVu Sans"/>
              </a:rPr>
              <a:t>2. op een externe vaste schijf te zetten</a:t>
            </a:r>
            <a:endParaRPr b="0" lang="fi-FI" sz="3200" spc="-1" strike="noStrike">
              <a:solidFill>
                <a:srgbClr val="000000"/>
              </a:solidFill>
              <a:uFill>
                <a:solidFill>
                  <a:srgbClr val="ffffff"/>
                </a:solidFill>
              </a:uFill>
              <a:latin typeface="Arial"/>
            </a:endParaRPr>
          </a:p>
          <a:p>
            <a:pPr>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buClr>
                <a:srgbClr val="996633"/>
              </a:buClr>
              <a:buSzPct val="45000"/>
              <a:buFont typeface="Wingdings" charset="2"/>
              <a:buChar char=""/>
            </a:pPr>
            <a:r>
              <a:rPr b="0" lang="fi-FI" sz="3200" spc="-1" strike="noStrike">
                <a:solidFill>
                  <a:srgbClr val="000000"/>
                </a:solidFill>
                <a:uFill>
                  <a:solidFill>
                    <a:srgbClr val="ffffff"/>
                  </a:solidFill>
                </a:uFill>
                <a:latin typeface="Arial"/>
                <a:ea typeface="DejaVu Sans"/>
              </a:rPr>
              <a:t>Een USB 3.0 poort en een snelle stick of schijf zorgen ervoor, dat bij het gebruik het systeem sneller is.</a:t>
            </a:r>
            <a:endParaRPr b="0" lang="fi-FI" sz="3200" spc="-1" strike="noStrike">
              <a:solidFill>
                <a:srgbClr val="000000"/>
              </a:solidFill>
              <a:uFill>
                <a:solidFill>
                  <a:srgbClr val="ffffff"/>
                </a:solidFill>
              </a:uFill>
              <a:latin typeface="Arial"/>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Unetbootin</a:t>
            </a:r>
            <a:endParaRPr b="0" lang="nl-NL" sz="1800" spc="-1" strike="noStrike">
              <a:solidFill>
                <a:srgbClr val="000000"/>
              </a:solidFill>
              <a:uFill>
                <a:solidFill>
                  <a:srgbClr val="ffffff"/>
                </a:solidFill>
              </a:uFill>
              <a:latin typeface="Calibri"/>
            </a:endParaRPr>
          </a:p>
        </p:txBody>
      </p:sp>
      <p:sp>
        <p:nvSpPr>
          <p:cNvPr id="66" name="TextShape 2"/>
          <p:cNvSpPr txBox="1"/>
          <p:nvPr/>
        </p:nvSpPr>
        <p:spPr>
          <a:xfrm>
            <a:off x="504000" y="1769040"/>
            <a:ext cx="9071280" cy="4898880"/>
          </a:xfrm>
          <a:prstGeom prst="rect">
            <a:avLst/>
          </a:prstGeom>
          <a:noFill/>
          <a:ln>
            <a:noFill/>
          </a:ln>
        </p:spPr>
        <p:txBody>
          <a:bodyPr lIns="0" rIns="0" tIns="0" bIns="0"/>
          <a:p>
            <a:endParaRPr b="0" lang="fi-FI" sz="3200" spc="-1" strike="noStrike">
              <a:solidFill>
                <a:srgbClr val="000000"/>
              </a:solidFill>
              <a:uFill>
                <a:solidFill>
                  <a:srgbClr val="ffffff"/>
                </a:solidFill>
              </a:uFill>
              <a:latin typeface="Arial"/>
            </a:endParaRPr>
          </a:p>
        </p:txBody>
      </p:sp>
      <p:pic>
        <p:nvPicPr>
          <p:cNvPr id="67" name="Picture 2" descr=""/>
          <p:cNvPicPr/>
          <p:nvPr/>
        </p:nvPicPr>
        <p:blipFill>
          <a:blip r:embed="rId1"/>
          <a:stretch/>
        </p:blipFill>
        <p:spPr>
          <a:xfrm>
            <a:off x="504360" y="1331640"/>
            <a:ext cx="7992000" cy="5929200"/>
          </a:xfrm>
          <a:prstGeom prst="rect">
            <a:avLst/>
          </a:prstGeom>
          <a:ln>
            <a:noFill/>
          </a:ln>
        </p:spPr>
      </p:pic>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Unetbootin</a:t>
            </a:r>
            <a:endParaRPr b="0" lang="nl-NL" sz="1800" spc="-1" strike="noStrike">
              <a:solidFill>
                <a:srgbClr val="000000"/>
              </a:solidFill>
              <a:uFill>
                <a:solidFill>
                  <a:srgbClr val="ffffff"/>
                </a:solidFill>
              </a:uFill>
              <a:latin typeface="Calibri"/>
            </a:endParaRPr>
          </a:p>
        </p:txBody>
      </p:sp>
      <p:sp>
        <p:nvSpPr>
          <p:cNvPr id="69" name="TextShape 2"/>
          <p:cNvSpPr txBox="1"/>
          <p:nvPr/>
        </p:nvSpPr>
        <p:spPr>
          <a:xfrm>
            <a:off x="504000" y="1769040"/>
            <a:ext cx="9071280" cy="4898880"/>
          </a:xfrm>
          <a:prstGeom prst="rect">
            <a:avLst/>
          </a:prstGeom>
          <a:noFill/>
          <a:ln>
            <a:noFill/>
          </a:ln>
        </p:spPr>
        <p:txBody>
          <a:bodyPr lIns="0" rIns="0" tIns="0" bIns="0"/>
          <a:p>
            <a:pPr marL="108000">
              <a:lnSpc>
                <a:spcPct val="100000"/>
              </a:lnSpc>
            </a:pPr>
            <a:r>
              <a:rPr b="0" lang="fi-FI" sz="3200" spc="-1" strike="noStrike">
                <a:solidFill>
                  <a:srgbClr val="000000"/>
                </a:solidFill>
                <a:uFill>
                  <a:solidFill>
                    <a:srgbClr val="ffffff"/>
                  </a:solidFill>
                </a:uFill>
                <a:latin typeface="Arial"/>
                <a:ea typeface="DejaVu Sans"/>
              </a:rPr>
              <a:t> </a:t>
            </a:r>
            <a:endParaRPr b="0" lang="fi-FI" sz="3200" spc="-1" strike="noStrike">
              <a:solidFill>
                <a:srgbClr val="000000"/>
              </a:solidFill>
              <a:uFill>
                <a:solidFill>
                  <a:srgbClr val="ffffff"/>
                </a:solidFill>
              </a:uFill>
              <a:latin typeface="Arial"/>
            </a:endParaRPr>
          </a:p>
        </p:txBody>
      </p:sp>
      <p:pic>
        <p:nvPicPr>
          <p:cNvPr id="70" name="Picture 2" descr=""/>
          <p:cNvPicPr/>
          <p:nvPr/>
        </p:nvPicPr>
        <p:blipFill>
          <a:blip r:embed="rId1"/>
          <a:stretch/>
        </p:blipFill>
        <p:spPr>
          <a:xfrm>
            <a:off x="119520" y="1331640"/>
            <a:ext cx="8232840" cy="6050880"/>
          </a:xfrm>
          <a:prstGeom prst="rect">
            <a:avLst/>
          </a:prstGeom>
          <a:ln>
            <a:noFill/>
          </a:ln>
        </p:spPr>
      </p:pic>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Uitproberen</a:t>
            </a:r>
            <a:r>
              <a:rPr b="1" lang="nl-NL" sz="4400" spc="-1" strike="noStrike">
                <a:solidFill>
                  <a:srgbClr val="ffffff"/>
                </a:solidFill>
                <a:uFill>
                  <a:solidFill>
                    <a:srgbClr val="ffffff"/>
                  </a:solidFill>
                </a:uFill>
                <a:latin typeface="Arial"/>
                <a:ea typeface="DejaVu Sans"/>
              </a:rPr>
              <a:t>
</a:t>
            </a:r>
            <a:endParaRPr b="0" lang="nl-NL" sz="1800" spc="-1" strike="noStrike">
              <a:solidFill>
                <a:srgbClr val="000000"/>
              </a:solidFill>
              <a:uFill>
                <a:solidFill>
                  <a:srgbClr val="ffffff"/>
                </a:solidFill>
              </a:uFill>
              <a:latin typeface="Calibri"/>
            </a:endParaRPr>
          </a:p>
        </p:txBody>
      </p:sp>
      <p:sp>
        <p:nvSpPr>
          <p:cNvPr id="72" name="TextShape 2"/>
          <p:cNvSpPr txBox="1"/>
          <p:nvPr/>
        </p:nvSpPr>
        <p:spPr>
          <a:xfrm>
            <a:off x="504000" y="1769040"/>
            <a:ext cx="9071280" cy="4906080"/>
          </a:xfrm>
          <a:prstGeom prst="rect">
            <a:avLst/>
          </a:prstGeom>
          <a:noFill/>
          <a:ln>
            <a:noFill/>
          </a:ln>
        </p:spPr>
        <p:txBody>
          <a:bodyPr lIns="0" rIns="0" tIns="0" bIns="0" anchorCtr="1"/>
          <a:p>
            <a:pPr marL="432000" indent="-323640" algn="ctr">
              <a:lnSpc>
                <a:spcPct val="100000"/>
              </a:lnSpc>
            </a:pPr>
            <a:r>
              <a:rPr b="0" lang="fi-FI" sz="3200" spc="-1" strike="noStrike">
                <a:solidFill>
                  <a:srgbClr val="000000"/>
                </a:solidFill>
                <a:uFill>
                  <a:solidFill>
                    <a:srgbClr val="ffffff"/>
                  </a:solidFill>
                </a:uFill>
                <a:latin typeface="Arial"/>
                <a:ea typeface="DejaVu Sans"/>
              </a:rPr>
              <a:t>Nu de praktijk</a:t>
            </a:r>
            <a:endParaRPr b="0" lang="fi-FI" sz="3200" spc="-1" strike="noStrike">
              <a:solidFill>
                <a:srgbClr val="000000"/>
              </a:solidFill>
              <a:uFill>
                <a:solidFill>
                  <a:srgbClr val="ffffff"/>
                </a:solidFill>
              </a:uFill>
              <a:latin typeface="Arial"/>
            </a:endParaRPr>
          </a:p>
          <a:p>
            <a:pPr marL="432000" indent="-323640" algn="ctr">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Uitproberen zonder installeren, direct vanaf de dvd, usb stick of externe vaste schijf</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Installeren als virtueel zelfstandig systeem op een Windows computer met gebruik van VMWare Player, of VirtualBox</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Installeren op een systeem naast Windows, zogenaamde Dualboot</a:t>
            </a:r>
            <a:endParaRPr b="0" lang="fi-FI" sz="3200" spc="-1" strike="noStrike">
              <a:solidFill>
                <a:srgbClr val="000000"/>
              </a:solidFill>
              <a:uFill>
                <a:solidFill>
                  <a:srgbClr val="ffffff"/>
                </a:solidFill>
              </a:uFill>
              <a:latin typeface="Arial"/>
            </a:endParaRPr>
          </a:p>
          <a:p>
            <a:pPr marL="432000" indent="-323640" algn="ctr">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gn="ctr">
              <a:lnSpc>
                <a:spcPct val="100000"/>
              </a:lnSpc>
            </a:pPr>
            <a:endParaRPr b="0" lang="fi-FI" sz="3200" spc="-1" strike="noStrike">
              <a:solidFill>
                <a:srgbClr val="000000"/>
              </a:solidFill>
              <a:uFill>
                <a:solidFill>
                  <a:srgbClr val="ffffff"/>
                </a:solidFill>
              </a:uFill>
              <a:latin typeface="Arial"/>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Linux Mint look</a:t>
            </a:r>
            <a:endParaRPr b="0" lang="nl-NL" sz="1800" spc="-1" strike="noStrike">
              <a:solidFill>
                <a:srgbClr val="000000"/>
              </a:solidFill>
              <a:uFill>
                <a:solidFill>
                  <a:srgbClr val="ffffff"/>
                </a:solidFill>
              </a:uFill>
              <a:latin typeface="Calibri"/>
            </a:endParaRPr>
          </a:p>
        </p:txBody>
      </p:sp>
      <p:sp>
        <p:nvSpPr>
          <p:cNvPr id="74" name="TextShape 2"/>
          <p:cNvSpPr txBox="1"/>
          <p:nvPr/>
        </p:nvSpPr>
        <p:spPr>
          <a:xfrm>
            <a:off x="504000" y="1769040"/>
            <a:ext cx="9071280" cy="4898880"/>
          </a:xfrm>
          <a:prstGeom prst="rect">
            <a:avLst/>
          </a:prstGeom>
          <a:noFill/>
          <a:ln>
            <a:noFill/>
          </a:ln>
        </p:spPr>
        <p:txBody>
          <a:bodyPr lIns="0" rIns="0" tIns="0" bIns="0"/>
          <a:p>
            <a:pPr marL="432000" indent="-323640">
              <a:lnSpc>
                <a:spcPct val="100000"/>
              </a:lnSpc>
              <a:buClr>
                <a:srgbClr val="996633"/>
              </a:buClr>
              <a:buSzPct val="45000"/>
              <a:buFont typeface="Wingdings" charset="2"/>
              <a:buChar char=""/>
            </a:pPr>
            <a:r>
              <a:rPr b="0" lang="fi-FI" sz="3200" spc="-1" strike="noStrike">
                <a:solidFill>
                  <a:srgbClr val="000000"/>
                </a:solidFill>
                <a:uFill>
                  <a:solidFill>
                    <a:srgbClr val="ffffff"/>
                  </a:solidFill>
                </a:uFill>
                <a:latin typeface="Arial"/>
                <a:ea typeface="DejaVu Sans"/>
              </a:rPr>
              <a:t> </a:t>
            </a:r>
            <a:endParaRPr b="0" lang="fi-FI" sz="3200" spc="-1" strike="noStrike">
              <a:solidFill>
                <a:srgbClr val="000000"/>
              </a:solidFill>
              <a:uFill>
                <a:solidFill>
                  <a:srgbClr val="ffffff"/>
                </a:solidFill>
              </a:uFill>
              <a:latin typeface="Arial"/>
            </a:endParaRPr>
          </a:p>
        </p:txBody>
      </p:sp>
      <p:pic>
        <p:nvPicPr>
          <p:cNvPr id="75" name="Picture 2" descr=""/>
          <p:cNvPicPr/>
          <p:nvPr/>
        </p:nvPicPr>
        <p:blipFill>
          <a:blip r:embed="rId1"/>
          <a:stretch/>
        </p:blipFill>
        <p:spPr>
          <a:xfrm>
            <a:off x="287640" y="1403640"/>
            <a:ext cx="9288720" cy="5986440"/>
          </a:xfrm>
          <a:prstGeom prst="rect">
            <a:avLst/>
          </a:prstGeom>
          <a:ln>
            <a:noFill/>
          </a:ln>
        </p:spPr>
      </p:pic>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VMWarePlayer/VirtualBox</a:t>
            </a:r>
            <a:r>
              <a:rPr b="1" lang="nl-NL" sz="4400" spc="-1" strike="noStrike">
                <a:solidFill>
                  <a:srgbClr val="ffffff"/>
                </a:solidFill>
                <a:uFill>
                  <a:solidFill>
                    <a:srgbClr val="ffffff"/>
                  </a:solidFill>
                </a:uFill>
                <a:latin typeface="Arial"/>
                <a:ea typeface="DejaVu Sans"/>
              </a:rPr>
              <a:t>
</a:t>
            </a:r>
            <a:endParaRPr b="0" lang="nl-NL" sz="1800" spc="-1" strike="noStrike">
              <a:solidFill>
                <a:srgbClr val="000000"/>
              </a:solidFill>
              <a:uFill>
                <a:solidFill>
                  <a:srgbClr val="ffffff"/>
                </a:solidFill>
              </a:uFill>
              <a:latin typeface="Calibri"/>
            </a:endParaRPr>
          </a:p>
        </p:txBody>
      </p:sp>
      <p:sp>
        <p:nvSpPr>
          <p:cNvPr id="77" name="TextShape 2"/>
          <p:cNvSpPr txBox="1"/>
          <p:nvPr/>
        </p:nvSpPr>
        <p:spPr>
          <a:xfrm>
            <a:off x="504000" y="1769040"/>
            <a:ext cx="9071280" cy="4906080"/>
          </a:xfrm>
          <a:prstGeom prst="rect">
            <a:avLst/>
          </a:prstGeom>
          <a:noFill/>
          <a:ln>
            <a:noFill/>
          </a:ln>
        </p:spPr>
        <p:txBody>
          <a:bodyPr lIns="0" rIns="0" tIns="0" bIns="0" anchorCtr="1"/>
          <a:p>
            <a:pPr marL="432000" indent="-323640">
              <a:lnSpc>
                <a:spcPct val="100000"/>
              </a:lnSpc>
            </a:pPr>
            <a:r>
              <a:rPr b="0" lang="fi-FI" sz="3200" spc="-1" strike="noStrike">
                <a:solidFill>
                  <a:srgbClr val="000000"/>
                </a:solidFill>
                <a:uFill>
                  <a:solidFill>
                    <a:srgbClr val="ffffff"/>
                  </a:solidFill>
                </a:uFill>
                <a:latin typeface="Arial"/>
                <a:ea typeface="DejaVu Sans"/>
              </a:rPr>
              <a:t>Deze programma’s maken op je PC/Laptop een zelfstandige computer aan, die alle hardware van je systeem gebruikt</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Het is een veilige omgeving, er kan geen schade aan je systeem worden toegebracht</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Binnen deze virtuele computer installeer je Mint.</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Iedere keer als je b.v. VMWare opstart kun je daarna Mint opstarten</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Dit werkt erg snel.</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gn="ctr">
              <a:lnSpc>
                <a:spcPct val="100000"/>
              </a:lnSpc>
            </a:pPr>
            <a:endParaRPr b="0" lang="fi-FI" sz="3200" spc="-1" strike="noStrike">
              <a:solidFill>
                <a:srgbClr val="000000"/>
              </a:solidFill>
              <a:uFill>
                <a:solidFill>
                  <a:srgbClr val="ffffff"/>
                </a:solidFill>
              </a:uFill>
              <a:latin typeface="Arial"/>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VMWarePlayer/VitualBox</a:t>
            </a:r>
            <a:r>
              <a:rPr b="1" lang="nl-NL" sz="4400" spc="-1" strike="noStrike">
                <a:solidFill>
                  <a:srgbClr val="ffffff"/>
                </a:solidFill>
                <a:uFill>
                  <a:solidFill>
                    <a:srgbClr val="ffffff"/>
                  </a:solidFill>
                </a:uFill>
                <a:latin typeface="Arial"/>
                <a:ea typeface="DejaVu Sans"/>
              </a:rPr>
              <a:t>
</a:t>
            </a:r>
            <a:endParaRPr b="0" lang="nl-NL" sz="1800" spc="-1" strike="noStrike">
              <a:solidFill>
                <a:srgbClr val="000000"/>
              </a:solidFill>
              <a:uFill>
                <a:solidFill>
                  <a:srgbClr val="ffffff"/>
                </a:solidFill>
              </a:uFill>
              <a:latin typeface="Calibri"/>
            </a:endParaRPr>
          </a:p>
        </p:txBody>
      </p:sp>
      <p:sp>
        <p:nvSpPr>
          <p:cNvPr id="79" name="TextShape 2"/>
          <p:cNvSpPr txBox="1"/>
          <p:nvPr/>
        </p:nvSpPr>
        <p:spPr>
          <a:xfrm>
            <a:off x="504000" y="1769040"/>
            <a:ext cx="9071280" cy="4906080"/>
          </a:xfrm>
          <a:prstGeom prst="rect">
            <a:avLst/>
          </a:prstGeom>
          <a:noFill/>
          <a:ln>
            <a:noFill/>
          </a:ln>
        </p:spPr>
        <p:txBody>
          <a:bodyPr lIns="0" rIns="0" tIns="0" bIns="0" anchorCtr="1"/>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gn="ctr">
              <a:lnSpc>
                <a:spcPct val="100000"/>
              </a:lnSpc>
            </a:pPr>
            <a:endParaRPr b="0" lang="fi-FI" sz="3200" spc="-1" strike="noStrike">
              <a:solidFill>
                <a:srgbClr val="000000"/>
              </a:solidFill>
              <a:uFill>
                <a:solidFill>
                  <a:srgbClr val="ffffff"/>
                </a:solidFill>
              </a:uFill>
              <a:latin typeface="Arial"/>
            </a:endParaRPr>
          </a:p>
        </p:txBody>
      </p:sp>
      <p:pic>
        <p:nvPicPr>
          <p:cNvPr id="80" name="Picture 2" descr=""/>
          <p:cNvPicPr/>
          <p:nvPr/>
        </p:nvPicPr>
        <p:blipFill>
          <a:blip r:embed="rId1"/>
          <a:stretch/>
        </p:blipFill>
        <p:spPr>
          <a:xfrm>
            <a:off x="503640" y="1187640"/>
            <a:ext cx="7272360" cy="6195960"/>
          </a:xfrm>
          <a:prstGeom prst="rect">
            <a:avLst/>
          </a:prstGeom>
          <a:ln>
            <a:noFill/>
          </a:ln>
        </p:spPr>
      </p:pic>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Software</a:t>
            </a:r>
            <a:r>
              <a:rPr b="1" lang="nl-NL" sz="4400" spc="-1" strike="noStrike">
                <a:solidFill>
                  <a:srgbClr val="ffffff"/>
                </a:solidFill>
                <a:uFill>
                  <a:solidFill>
                    <a:srgbClr val="ffffff"/>
                  </a:solidFill>
                </a:uFill>
                <a:latin typeface="Arial"/>
                <a:ea typeface="DejaVu Sans"/>
              </a:rPr>
              <a:t>
</a:t>
            </a:r>
            <a:endParaRPr b="0" lang="nl-NL" sz="1800" spc="-1" strike="noStrike">
              <a:solidFill>
                <a:srgbClr val="000000"/>
              </a:solidFill>
              <a:uFill>
                <a:solidFill>
                  <a:srgbClr val="ffffff"/>
                </a:solidFill>
              </a:uFill>
              <a:latin typeface="Calibri"/>
            </a:endParaRPr>
          </a:p>
        </p:txBody>
      </p:sp>
      <p:sp>
        <p:nvSpPr>
          <p:cNvPr id="82" name="TextShape 2"/>
          <p:cNvSpPr txBox="1"/>
          <p:nvPr/>
        </p:nvSpPr>
        <p:spPr>
          <a:xfrm>
            <a:off x="431640" y="1691640"/>
            <a:ext cx="9071280" cy="5682960"/>
          </a:xfrm>
          <a:prstGeom prst="rect">
            <a:avLst/>
          </a:prstGeom>
          <a:noFill/>
          <a:ln>
            <a:noFill/>
          </a:ln>
        </p:spPr>
        <p:txBody>
          <a:bodyPr lIns="0" rIns="0" tIns="0" bIns="0"/>
          <a:p>
            <a:pPr marL="432000" indent="-323640">
              <a:lnSpc>
                <a:spcPct val="100000"/>
              </a:lnSpc>
            </a:pPr>
            <a:r>
              <a:rPr b="0" lang="fi-FI" sz="3200" spc="-1" strike="noStrike">
                <a:solidFill>
                  <a:srgbClr val="000000"/>
                </a:solidFill>
                <a:uFill>
                  <a:solidFill>
                    <a:srgbClr val="ffffff"/>
                  </a:solidFill>
                </a:uFill>
                <a:latin typeface="Arial"/>
                <a:ea typeface="DejaVu Sans"/>
              </a:rPr>
              <a:t>We hebben nu een cd met MINT </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Op die cd staat het besturingssysteem en een keur aan software (dus later ook op je PC)</a:t>
            </a:r>
            <a:endParaRPr b="0" lang="fi-FI" sz="3200" spc="-1" strike="noStrike">
              <a:solidFill>
                <a:srgbClr val="000000"/>
              </a:solidFill>
              <a:uFill>
                <a:solidFill>
                  <a:srgbClr val="ffffff"/>
                </a:solidFill>
              </a:uFill>
              <a:latin typeface="Arial"/>
            </a:endParaRPr>
          </a:p>
          <a:p>
            <a:pPr marL="432000" indent="-323640">
              <a:lnSpc>
                <a:spcPct val="100000"/>
              </a:lnSpc>
              <a:buClr>
                <a:srgbClr val="996633"/>
              </a:buClr>
              <a:buSzPct val="45000"/>
              <a:buFont typeface="Wingdings" charset="2"/>
              <a:buChar char=""/>
            </a:pPr>
            <a:r>
              <a:rPr b="0" lang="fi-FI" sz="2400" spc="-1" strike="noStrike">
                <a:solidFill>
                  <a:srgbClr val="000000"/>
                </a:solidFill>
                <a:uFill>
                  <a:solidFill>
                    <a:srgbClr val="ffffff"/>
                  </a:solidFill>
                </a:uFill>
                <a:latin typeface="Arial"/>
                <a:ea typeface="DejaVu Sans"/>
              </a:rPr>
              <a:t>Audio, video</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Beeld en Grafisch</a:t>
            </a:r>
            <a:endParaRPr b="0" lang="fi-FI" sz="3200" spc="-1" strike="noStrike">
              <a:solidFill>
                <a:srgbClr val="000000"/>
              </a:solidFill>
              <a:uFill>
                <a:solidFill>
                  <a:srgbClr val="ffffff"/>
                </a:solidFill>
              </a:uFill>
              <a:latin typeface="Arial"/>
            </a:endParaRPr>
          </a:p>
          <a:p>
            <a:pPr marL="432000" indent="-323640">
              <a:lnSpc>
                <a:spcPct val="100000"/>
              </a:lnSpc>
              <a:buClr>
                <a:srgbClr val="996633"/>
              </a:buClr>
              <a:buSzPct val="45000"/>
              <a:buFont typeface="Wingdings" charset="2"/>
              <a:buChar char=""/>
            </a:pPr>
            <a:r>
              <a:rPr b="0" lang="fi-FI" sz="2400" spc="-1" strike="noStrike">
                <a:solidFill>
                  <a:srgbClr val="000000"/>
                </a:solidFill>
                <a:uFill>
                  <a:solidFill>
                    <a:srgbClr val="ffffff"/>
                  </a:solidFill>
                </a:uFill>
                <a:latin typeface="Arial"/>
                <a:ea typeface="DejaVu Sans"/>
              </a:rPr>
              <a:t>Bescherming</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Besturing</a:t>
            </a:r>
            <a:endParaRPr b="0" lang="fi-FI" sz="3200" spc="-1" strike="noStrike">
              <a:solidFill>
                <a:srgbClr val="000000"/>
              </a:solidFill>
              <a:uFill>
                <a:solidFill>
                  <a:srgbClr val="ffffff"/>
                </a:solidFill>
              </a:uFill>
              <a:latin typeface="Arial"/>
            </a:endParaRPr>
          </a:p>
          <a:p>
            <a:pPr marL="432000" indent="-323640">
              <a:lnSpc>
                <a:spcPct val="100000"/>
              </a:lnSpc>
              <a:buClr>
                <a:srgbClr val="996633"/>
              </a:buClr>
              <a:buSzPct val="45000"/>
              <a:buFont typeface="Wingdings" charset="2"/>
              <a:buChar char=""/>
            </a:pPr>
            <a:r>
              <a:rPr b="0" lang="fi-FI" sz="2400" spc="-1" strike="noStrike">
                <a:solidFill>
                  <a:srgbClr val="000000"/>
                </a:solidFill>
                <a:uFill>
                  <a:solidFill>
                    <a:srgbClr val="ffffff"/>
                  </a:solidFill>
                </a:uFill>
                <a:latin typeface="Arial"/>
                <a:ea typeface="DejaVu Sans"/>
              </a:rPr>
              <a:t>Kantoor</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CD/DVD</a:t>
            </a:r>
            <a:endParaRPr b="0" lang="fi-FI" sz="3200" spc="-1" strike="noStrike">
              <a:solidFill>
                <a:srgbClr val="000000"/>
              </a:solidFill>
              <a:uFill>
                <a:solidFill>
                  <a:srgbClr val="ffffff"/>
                </a:solidFill>
              </a:uFill>
              <a:latin typeface="Arial"/>
            </a:endParaRPr>
          </a:p>
          <a:p>
            <a:pPr marL="432000" indent="-323640">
              <a:lnSpc>
                <a:spcPct val="100000"/>
              </a:lnSpc>
              <a:buClr>
                <a:srgbClr val="996633"/>
              </a:buClr>
              <a:buSzPct val="45000"/>
              <a:buFont typeface="Wingdings" charset="2"/>
              <a:buChar char=""/>
            </a:pPr>
            <a:r>
              <a:rPr b="0" lang="fi-FI" sz="2400" spc="-1" strike="noStrike">
                <a:solidFill>
                  <a:srgbClr val="000000"/>
                </a:solidFill>
                <a:uFill>
                  <a:solidFill>
                    <a:srgbClr val="ffffff"/>
                  </a:solidFill>
                </a:uFill>
                <a:latin typeface="Arial"/>
                <a:ea typeface="DejaVu Sans"/>
              </a:rPr>
              <a:t>Spelletjes</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Cleaners en Beheer</a:t>
            </a:r>
            <a:endParaRPr b="0" lang="fi-FI" sz="3200" spc="-1" strike="noStrike">
              <a:solidFill>
                <a:srgbClr val="000000"/>
              </a:solidFill>
              <a:uFill>
                <a:solidFill>
                  <a:srgbClr val="ffffff"/>
                </a:solidFill>
              </a:uFill>
              <a:latin typeface="Arial"/>
            </a:endParaRPr>
          </a:p>
          <a:p>
            <a:pPr marL="432000" indent="-323640">
              <a:lnSpc>
                <a:spcPct val="100000"/>
              </a:lnSpc>
              <a:buClr>
                <a:srgbClr val="996633"/>
              </a:buClr>
              <a:buSzPct val="45000"/>
              <a:buFont typeface="Wingdings" charset="2"/>
              <a:buChar char=""/>
            </a:pPr>
            <a:r>
              <a:rPr b="0" lang="fi-FI" sz="2400" spc="-1" strike="noStrike">
                <a:solidFill>
                  <a:srgbClr val="000000"/>
                </a:solidFill>
                <a:uFill>
                  <a:solidFill>
                    <a:srgbClr val="ffffff"/>
                  </a:solidFill>
                </a:uFill>
                <a:latin typeface="Arial"/>
                <a:ea typeface="DejaVu Sans"/>
              </a:rPr>
              <a:t>Hulpmiddelen</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Navigatie</a:t>
            </a:r>
            <a:endParaRPr b="0" lang="fi-FI" sz="3200" spc="-1" strike="noStrike">
              <a:solidFill>
                <a:srgbClr val="000000"/>
              </a:solidFill>
              <a:uFill>
                <a:solidFill>
                  <a:srgbClr val="ffffff"/>
                </a:solidFill>
              </a:uFill>
              <a:latin typeface="Arial"/>
            </a:endParaRPr>
          </a:p>
          <a:p>
            <a:pPr marL="432000" indent="-323640">
              <a:lnSpc>
                <a:spcPct val="100000"/>
              </a:lnSpc>
              <a:buClr>
                <a:srgbClr val="996633"/>
              </a:buClr>
              <a:buSzPct val="45000"/>
              <a:buFont typeface="Wingdings" charset="2"/>
              <a:buChar char=""/>
            </a:pPr>
            <a:r>
              <a:rPr b="0" lang="fi-FI" sz="2400" spc="-1" strike="noStrike">
                <a:solidFill>
                  <a:srgbClr val="000000"/>
                </a:solidFill>
                <a:uFill>
                  <a:solidFill>
                    <a:srgbClr val="ffffff"/>
                  </a:solidFill>
                </a:uFill>
                <a:latin typeface="Arial"/>
                <a:ea typeface="DejaVu Sans"/>
              </a:rPr>
              <a:t>Mobiele apps</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Hobby en Sport</a:t>
            </a:r>
            <a:endParaRPr b="0" lang="fi-FI" sz="3200" spc="-1" strike="noStrike">
              <a:solidFill>
                <a:srgbClr val="000000"/>
              </a:solidFill>
              <a:uFill>
                <a:solidFill>
                  <a:srgbClr val="ffffff"/>
                </a:solidFill>
              </a:uFill>
              <a:latin typeface="Arial"/>
            </a:endParaRPr>
          </a:p>
          <a:p>
            <a:pPr marL="432000" indent="-323640">
              <a:lnSpc>
                <a:spcPct val="100000"/>
              </a:lnSpc>
              <a:buClr>
                <a:srgbClr val="996633"/>
              </a:buClr>
              <a:buSzPct val="45000"/>
              <a:buFont typeface="Wingdings" charset="2"/>
              <a:buChar char=""/>
            </a:pPr>
            <a:r>
              <a:rPr b="0" lang="fi-FI" sz="2400" spc="-1" strike="noStrike">
                <a:solidFill>
                  <a:srgbClr val="000000"/>
                </a:solidFill>
                <a:uFill>
                  <a:solidFill>
                    <a:srgbClr val="ffffff"/>
                  </a:solidFill>
                </a:uFill>
                <a:latin typeface="Arial"/>
                <a:ea typeface="DejaVu Sans"/>
              </a:rPr>
              <a:t>Internet/Cloud</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	</a:t>
            </a:r>
            <a:r>
              <a:rPr b="0" lang="fi-FI" sz="2400" spc="-1" strike="noStrike">
                <a:solidFill>
                  <a:srgbClr val="000000"/>
                </a:solidFill>
                <a:uFill>
                  <a:solidFill>
                    <a:srgbClr val="ffffff"/>
                  </a:solidFill>
                </a:uFill>
                <a:latin typeface="Arial"/>
                <a:ea typeface="DejaVu Sans"/>
              </a:rPr>
              <a:t>Communicate/Educatie</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TextShape 1"/>
          <p:cNvSpPr txBox="1"/>
          <p:nvPr/>
        </p:nvSpPr>
        <p:spPr>
          <a:xfrm>
            <a:off x="468360" y="360"/>
            <a:ext cx="9071280" cy="126216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Linux</a:t>
            </a:r>
            <a:endParaRPr b="0" lang="nl-NL" sz="1800" spc="-1" strike="noStrike">
              <a:solidFill>
                <a:srgbClr val="000000"/>
              </a:solidFill>
              <a:uFill>
                <a:solidFill>
                  <a:srgbClr val="ffffff"/>
                </a:solidFill>
              </a:uFill>
              <a:latin typeface="Calibri"/>
            </a:endParaRPr>
          </a:p>
        </p:txBody>
      </p:sp>
      <p:sp>
        <p:nvSpPr>
          <p:cNvPr id="42" name="TextShape 2"/>
          <p:cNvSpPr txBox="1"/>
          <p:nvPr/>
        </p:nvSpPr>
        <p:spPr>
          <a:xfrm>
            <a:off x="504000" y="1769040"/>
            <a:ext cx="9071280" cy="5105880"/>
          </a:xfrm>
          <a:prstGeom prst="rect">
            <a:avLst/>
          </a:prstGeom>
          <a:noFill/>
          <a:ln>
            <a:noFill/>
          </a:ln>
        </p:spPr>
        <p:txBody>
          <a:bodyPr lIns="0" rIns="0" tIns="0" bIns="0"/>
          <a:p>
            <a:pPr marL="432000" indent="-323640">
              <a:lnSpc>
                <a:spcPct val="100000"/>
              </a:lnSpc>
            </a:pPr>
            <a:r>
              <a:rPr b="0" lang="fi-FI" sz="3200" spc="-1" strike="noStrike">
                <a:solidFill>
                  <a:srgbClr val="000000"/>
                </a:solidFill>
                <a:uFill>
                  <a:solidFill>
                    <a:srgbClr val="ffffff"/>
                  </a:solidFill>
                </a:uFill>
                <a:latin typeface="Arial"/>
                <a:ea typeface="DejaVu Sans"/>
              </a:rPr>
              <a:t>Misschien wel net zo serieus als miljoenen andere particulieren</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Of zoals hele bedrijfstakken, die Linux als besturing voor servers gebruiken</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Of zoals de smartphone industrie, die hun besturing Andrioid op Linux hebben gebaseerd</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Of vanwege de veiligheid van het besturingssysteem</a:t>
            </a:r>
            <a:endParaRPr b="0" lang="fi-FI" sz="3200" spc="-1" strike="noStrike">
              <a:solidFill>
                <a:srgbClr val="000000"/>
              </a:solidFill>
              <a:uFill>
                <a:solidFill>
                  <a:srgbClr val="ffffff"/>
                </a:solidFill>
              </a:uFill>
              <a:latin typeface="Arial"/>
            </a:endParaRPr>
          </a:p>
        </p:txBody>
      </p:sp>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De installatie op PC/Laptop</a:t>
            </a:r>
            <a:endParaRPr b="0" lang="nl-NL" sz="1800" spc="-1" strike="noStrike">
              <a:solidFill>
                <a:srgbClr val="000000"/>
              </a:solidFill>
              <a:uFill>
                <a:solidFill>
                  <a:srgbClr val="ffffff"/>
                </a:solidFill>
              </a:uFill>
              <a:latin typeface="Calibri"/>
            </a:endParaRPr>
          </a:p>
        </p:txBody>
      </p:sp>
      <p:sp>
        <p:nvSpPr>
          <p:cNvPr id="84" name="TextShape 2"/>
          <p:cNvSpPr txBox="1"/>
          <p:nvPr/>
        </p:nvSpPr>
        <p:spPr>
          <a:xfrm>
            <a:off x="504000" y="1769040"/>
            <a:ext cx="9071280" cy="4906080"/>
          </a:xfrm>
          <a:prstGeom prst="rect">
            <a:avLst/>
          </a:prstGeom>
          <a:noFill/>
          <a:ln>
            <a:noFill/>
          </a:ln>
        </p:spPr>
        <p:txBody>
          <a:bodyPr lIns="0" rIns="0" tIns="0" bIns="0" anchorCtr="1"/>
          <a:p>
            <a:pPr marL="432000" indent="-323640">
              <a:lnSpc>
                <a:spcPct val="100000"/>
              </a:lnSpc>
            </a:pPr>
            <a:r>
              <a:rPr b="0" lang="fi-FI" sz="3200" spc="-1" strike="noStrike">
                <a:solidFill>
                  <a:srgbClr val="000000"/>
                </a:solidFill>
                <a:uFill>
                  <a:solidFill>
                    <a:srgbClr val="ffffff"/>
                  </a:solidFill>
                </a:uFill>
                <a:latin typeface="Arial"/>
                <a:ea typeface="DejaVu Sans"/>
              </a:rPr>
              <a:t>We gaan voor de zelfstandige installatie uit van een wat oudere PC/Laptop</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Gebruik bij voorkeur de Mint Xfce distributie, die eist weinig van het systeem en is hoogst stabiel.</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Je kunt zowel de dvd als de usb stick als de externe schijf, die je heb gebrand als installatie medium gebruiken, want behalve de probeerversie staat daar ook de mogelijkheid tot installeren op.</a:t>
            </a:r>
            <a:endParaRPr b="0" lang="fi-FI" sz="3200" spc="-1" strike="noStrike">
              <a:solidFill>
                <a:srgbClr val="000000"/>
              </a:solidFill>
              <a:uFill>
                <a:solidFill>
                  <a:srgbClr val="ffffff"/>
                </a:solidFill>
              </a:uFill>
              <a:latin typeface="Arial"/>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TextShape 1"/>
          <p:cNvSpPr txBox="1"/>
          <p:nvPr/>
        </p:nvSpPr>
        <p:spPr>
          <a:xfrm>
            <a:off x="468360" y="45000"/>
            <a:ext cx="9071280" cy="1171800"/>
          </a:xfrm>
          <a:prstGeom prst="rect">
            <a:avLst/>
          </a:prstGeom>
          <a:noFill/>
          <a:ln>
            <a:noFill/>
          </a:ln>
        </p:spPr>
        <p:txBody>
          <a:bodyPr lIns="0" rIns="0" tIns="0" bIns="0" anchor="ctr" anchorCtr="1"/>
          <a:p>
            <a:endParaRPr b="0" lang="nl-NL" sz="1800" spc="-1" strike="noStrike">
              <a:solidFill>
                <a:srgbClr val="000000"/>
              </a:solidFill>
              <a:uFill>
                <a:solidFill>
                  <a:srgbClr val="ffffff"/>
                </a:solidFill>
              </a:uFill>
              <a:latin typeface="Calibri"/>
            </a:endParaRPr>
          </a:p>
        </p:txBody>
      </p:sp>
      <p:sp>
        <p:nvSpPr>
          <p:cNvPr id="86" name="TextShape 2"/>
          <p:cNvSpPr txBox="1"/>
          <p:nvPr/>
        </p:nvSpPr>
        <p:spPr>
          <a:xfrm>
            <a:off x="504000" y="1769040"/>
            <a:ext cx="9071280" cy="4906080"/>
          </a:xfrm>
          <a:prstGeom prst="rect">
            <a:avLst/>
          </a:prstGeom>
          <a:noFill/>
          <a:ln>
            <a:noFill/>
          </a:ln>
        </p:spPr>
        <p:txBody>
          <a:bodyPr lIns="0" rIns="0" tIns="0" bIns="0" anchorCtr="1"/>
          <a:p>
            <a:pPr marL="432000" indent="-323640" algn="ctr">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gn="ctr">
              <a:lnSpc>
                <a:spcPct val="100000"/>
              </a:lnSpc>
            </a:pPr>
            <a:endParaRPr b="0" lang="fi-FI" sz="3200" spc="-1" strike="noStrike">
              <a:solidFill>
                <a:srgbClr val="000000"/>
              </a:solidFill>
              <a:uFill>
                <a:solidFill>
                  <a:srgbClr val="ffffff"/>
                </a:solidFill>
              </a:uFill>
              <a:latin typeface="Arial"/>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TextShape 1"/>
          <p:cNvSpPr txBox="1"/>
          <p:nvPr/>
        </p:nvSpPr>
        <p:spPr>
          <a:xfrm>
            <a:off x="468360" y="45000"/>
            <a:ext cx="9071280" cy="1171800"/>
          </a:xfrm>
          <a:prstGeom prst="rect">
            <a:avLst/>
          </a:prstGeom>
          <a:noFill/>
          <a:ln>
            <a:noFill/>
          </a:ln>
        </p:spPr>
        <p:txBody>
          <a:bodyPr lIns="0" rIns="0" tIns="0" bIns="0" anchor="ctr" anchorCtr="1"/>
          <a:p>
            <a:endParaRPr b="0" lang="nl-NL" sz="1800" spc="-1" strike="noStrike">
              <a:solidFill>
                <a:srgbClr val="000000"/>
              </a:solidFill>
              <a:uFill>
                <a:solidFill>
                  <a:srgbClr val="ffffff"/>
                </a:solidFill>
              </a:uFill>
              <a:latin typeface="Calibri"/>
            </a:endParaRPr>
          </a:p>
        </p:txBody>
      </p:sp>
      <p:sp>
        <p:nvSpPr>
          <p:cNvPr id="88" name="TextShape 2"/>
          <p:cNvSpPr txBox="1"/>
          <p:nvPr/>
        </p:nvSpPr>
        <p:spPr>
          <a:xfrm>
            <a:off x="504000" y="1769040"/>
            <a:ext cx="9071280" cy="4906080"/>
          </a:xfrm>
          <a:prstGeom prst="rect">
            <a:avLst/>
          </a:prstGeom>
          <a:noFill/>
          <a:ln>
            <a:noFill/>
          </a:ln>
        </p:spPr>
        <p:txBody>
          <a:bodyPr lIns="0" rIns="0" tIns="0" bIns="0" anchorCtr="1"/>
          <a:p>
            <a:pPr marL="432000" indent="-323640" algn="ctr">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gn="ctr">
              <a:lnSpc>
                <a:spcPct val="100000"/>
              </a:lnSpc>
            </a:pPr>
            <a:endParaRPr b="0" lang="fi-FI" sz="3200" spc="-1" strike="noStrike">
              <a:solidFill>
                <a:srgbClr val="000000"/>
              </a:solidFill>
              <a:uFill>
                <a:solidFill>
                  <a:srgbClr val="ffffff"/>
                </a:solidFill>
              </a:uFill>
              <a:latin typeface="Arial"/>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TextShape 1"/>
          <p:cNvSpPr txBox="1"/>
          <p:nvPr/>
        </p:nvSpPr>
        <p:spPr>
          <a:xfrm>
            <a:off x="468360" y="360"/>
            <a:ext cx="9071280" cy="126216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Linux</a:t>
            </a:r>
            <a:endParaRPr b="0" lang="nl-NL" sz="1800" spc="-1" strike="noStrike">
              <a:solidFill>
                <a:srgbClr val="000000"/>
              </a:solidFill>
              <a:uFill>
                <a:solidFill>
                  <a:srgbClr val="ffffff"/>
                </a:solidFill>
              </a:uFill>
              <a:latin typeface="Calibri"/>
            </a:endParaRPr>
          </a:p>
        </p:txBody>
      </p:sp>
      <p:sp>
        <p:nvSpPr>
          <p:cNvPr id="44" name="TextShape 2"/>
          <p:cNvSpPr txBox="1"/>
          <p:nvPr/>
        </p:nvSpPr>
        <p:spPr>
          <a:xfrm>
            <a:off x="504000" y="1769040"/>
            <a:ext cx="9071280" cy="4294080"/>
          </a:xfrm>
          <a:prstGeom prst="rect">
            <a:avLst/>
          </a:prstGeom>
          <a:noFill/>
          <a:ln>
            <a:noFill/>
          </a:ln>
        </p:spPr>
        <p:txBody>
          <a:bodyPr lIns="0" rIns="0" tIns="0" bIns="0"/>
          <a:p>
            <a:pPr marL="432000" indent="-323640">
              <a:lnSpc>
                <a:spcPct val="100000"/>
              </a:lnSpc>
            </a:pPr>
            <a:r>
              <a:rPr b="0" lang="fi-FI" sz="3200" spc="-1" strike="noStrike">
                <a:solidFill>
                  <a:srgbClr val="000000"/>
                </a:solidFill>
                <a:uFill>
                  <a:solidFill>
                    <a:srgbClr val="ffffff"/>
                  </a:solidFill>
                </a:uFill>
                <a:latin typeface="Arial"/>
                <a:ea typeface="DejaVu Sans"/>
              </a:rPr>
              <a:t>Honderden apparaten met en display van particlieren en bedrijven hebben Linux als besturingssysteem hebben.</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Heel veel in het huishouden, waar een  display op zit, daar zit Linux als besturing achter</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p:txBody>
      </p:sp>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 name="TextShape 1"/>
          <p:cNvSpPr txBox="1"/>
          <p:nvPr/>
        </p:nvSpPr>
        <p:spPr>
          <a:xfrm>
            <a:off x="468360" y="360"/>
            <a:ext cx="9071280" cy="126216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Linux</a:t>
            </a:r>
            <a:endParaRPr b="0" lang="nl-NL" sz="1800" spc="-1" strike="noStrike">
              <a:solidFill>
                <a:srgbClr val="000000"/>
              </a:solidFill>
              <a:uFill>
                <a:solidFill>
                  <a:srgbClr val="ffffff"/>
                </a:solidFill>
              </a:uFill>
              <a:latin typeface="Calibri"/>
            </a:endParaRPr>
          </a:p>
        </p:txBody>
      </p:sp>
      <p:sp>
        <p:nvSpPr>
          <p:cNvPr id="46" name="TextShape 2"/>
          <p:cNvSpPr txBox="1"/>
          <p:nvPr/>
        </p:nvSpPr>
        <p:spPr>
          <a:xfrm>
            <a:off x="504000" y="1769040"/>
            <a:ext cx="9071280" cy="5285520"/>
          </a:xfrm>
          <a:prstGeom prst="rect">
            <a:avLst/>
          </a:prstGeom>
          <a:noFill/>
          <a:ln>
            <a:noFill/>
          </a:ln>
        </p:spPr>
        <p:txBody>
          <a:bodyPr lIns="0" rIns="0" tIns="0" bIns="0"/>
          <a:p>
            <a:pPr marL="432000" indent="-323640">
              <a:lnSpc>
                <a:spcPct val="100000"/>
              </a:lnSpc>
            </a:pPr>
            <a:r>
              <a:rPr b="0" lang="fi-FI" sz="3200" spc="-1" strike="noStrike">
                <a:solidFill>
                  <a:srgbClr val="000000"/>
                </a:solidFill>
                <a:uFill>
                  <a:solidFill>
                    <a:srgbClr val="ffffff"/>
                  </a:solidFill>
                </a:uFill>
                <a:latin typeface="Arial"/>
                <a:ea typeface="DejaVu Sans"/>
              </a:rPr>
              <a:t>Wat is dat dan Linux?</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Het is 1991.</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De pc wereld wordt al gedomineerd door Microsoft Windows.</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In het bedrijfsleven overheerst UNIX</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Linus Torvalds (een Fin)ontwerpt een kernel, die basis zal blijven voor alle latere ontwikkelingen van  wat Linux is gaan heten.</a:t>
            </a:r>
            <a:endParaRPr b="0" lang="fi-FI" sz="3200" spc="-1" strike="noStrike">
              <a:solidFill>
                <a:srgbClr val="000000"/>
              </a:solidFill>
              <a:uFill>
                <a:solidFill>
                  <a:srgbClr val="ffffff"/>
                </a:solidFill>
              </a:uFill>
              <a:latin typeface="Arial"/>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TextShape 1"/>
          <p:cNvSpPr txBox="1"/>
          <p:nvPr/>
        </p:nvSpPr>
        <p:spPr>
          <a:xfrm>
            <a:off x="468360" y="360"/>
            <a:ext cx="9071280" cy="126216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Linux</a:t>
            </a:r>
            <a:endParaRPr b="0" lang="nl-NL" sz="1800" spc="-1" strike="noStrike">
              <a:solidFill>
                <a:srgbClr val="000000"/>
              </a:solidFill>
              <a:uFill>
                <a:solidFill>
                  <a:srgbClr val="ffffff"/>
                </a:solidFill>
              </a:uFill>
              <a:latin typeface="Calibri"/>
            </a:endParaRPr>
          </a:p>
        </p:txBody>
      </p:sp>
      <p:sp>
        <p:nvSpPr>
          <p:cNvPr id="48" name="TextShape 2"/>
          <p:cNvSpPr txBox="1"/>
          <p:nvPr/>
        </p:nvSpPr>
        <p:spPr>
          <a:xfrm>
            <a:off x="504000" y="1769040"/>
            <a:ext cx="9071280" cy="5413680"/>
          </a:xfrm>
          <a:prstGeom prst="rect">
            <a:avLst/>
          </a:prstGeom>
          <a:noFill/>
          <a:ln>
            <a:noFill/>
          </a:ln>
        </p:spPr>
        <p:txBody>
          <a:bodyPr lIns="0" rIns="0" tIns="0" bIns="0"/>
          <a:p>
            <a:pPr marL="432000" indent="-323640">
              <a:lnSpc>
                <a:spcPct val="100000"/>
              </a:lnSpc>
            </a:pPr>
            <a:r>
              <a:rPr b="0" lang="fi-FI" sz="3200" spc="-1" strike="noStrike">
                <a:solidFill>
                  <a:srgbClr val="000000"/>
                </a:solidFill>
                <a:uFill>
                  <a:solidFill>
                    <a:srgbClr val="ffffff"/>
                  </a:solidFill>
                </a:uFill>
                <a:latin typeface="Arial"/>
                <a:ea typeface="DejaVu Sans"/>
              </a:rPr>
              <a:t>Linux is open source en een wereldwijde gemeenschap houdt zich bezig met het uitbreiden van de kernel.</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Op basis van deze kernel wordt gewijzigde software geprogrammeerd en ook wat ze noemen grafische user interfaces GUI.</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Er zijn veel varianten ontstaan, deels voor hardware producenten en bedrijfsmatige toepassingen, deels voor particulier gebruik.</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p:txBody>
      </p:sp>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Linux</a:t>
            </a:r>
            <a:endParaRPr b="0" lang="nl-NL" sz="1800" spc="-1" strike="noStrike">
              <a:solidFill>
                <a:srgbClr val="000000"/>
              </a:solidFill>
              <a:uFill>
                <a:solidFill>
                  <a:srgbClr val="ffffff"/>
                </a:solidFill>
              </a:uFill>
              <a:latin typeface="Calibri"/>
            </a:endParaRPr>
          </a:p>
        </p:txBody>
      </p:sp>
      <p:sp>
        <p:nvSpPr>
          <p:cNvPr id="50" name="TextShape 2"/>
          <p:cNvSpPr txBox="1"/>
          <p:nvPr/>
        </p:nvSpPr>
        <p:spPr>
          <a:xfrm>
            <a:off x="504000" y="1769040"/>
            <a:ext cx="9071280" cy="4898880"/>
          </a:xfrm>
          <a:prstGeom prst="rect">
            <a:avLst/>
          </a:prstGeom>
          <a:noFill/>
          <a:ln>
            <a:noFill/>
          </a:ln>
        </p:spPr>
        <p:txBody>
          <a:bodyPr lIns="0" rIns="0" tIns="0" bIns="0"/>
          <a:p>
            <a:pPr marL="432000" indent="-323640">
              <a:lnSpc>
                <a:spcPct val="100000"/>
              </a:lnSpc>
            </a:pPr>
            <a:r>
              <a:rPr b="0" lang="fi-FI" sz="3200" spc="-1" strike="noStrike">
                <a:solidFill>
                  <a:srgbClr val="000000"/>
                </a:solidFill>
                <a:uFill>
                  <a:solidFill>
                    <a:srgbClr val="ffffff"/>
                  </a:solidFill>
                </a:uFill>
                <a:latin typeface="Arial"/>
                <a:ea typeface="DejaVu Sans"/>
              </a:rPr>
              <a:t>De wijzigingen resulteren in distributies met een eigen karakter en mogelijkheden</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Een paar varianten van Linux;</a:t>
            </a:r>
            <a:endParaRPr b="0" lang="fi-FI" sz="3200" spc="-1" strike="noStrike">
              <a:solidFill>
                <a:srgbClr val="000000"/>
              </a:solidFill>
              <a:uFill>
                <a:solidFill>
                  <a:srgbClr val="ffffff"/>
                </a:solidFill>
              </a:uFill>
              <a:latin typeface="Arial"/>
            </a:endParaRPr>
          </a:p>
          <a:p>
            <a:pPr marL="622440" indent="-514080">
              <a:lnSpc>
                <a:spcPct val="100000"/>
              </a:lnSpc>
              <a:buClr>
                <a:srgbClr val="996633"/>
              </a:buClr>
              <a:buSzPct val="45000"/>
              <a:buFont typeface="Calibri"/>
              <a:buAutoNum type="arabicPeriod"/>
            </a:pPr>
            <a:r>
              <a:rPr b="0" lang="fi-FI" sz="3200" spc="-1" strike="noStrike">
                <a:solidFill>
                  <a:srgbClr val="000000"/>
                </a:solidFill>
                <a:uFill>
                  <a:solidFill>
                    <a:srgbClr val="ffffff"/>
                  </a:solidFill>
                </a:uFill>
                <a:latin typeface="Arial"/>
                <a:ea typeface="DejaVu Sans"/>
              </a:rPr>
              <a:t>Ubuntu, Mint, PCLinux OS, vergen enige kennis van Linux commando’s</a:t>
            </a:r>
            <a:endParaRPr b="0" lang="fi-FI" sz="3200" spc="-1" strike="noStrike">
              <a:solidFill>
                <a:srgbClr val="000000"/>
              </a:solidFill>
              <a:uFill>
                <a:solidFill>
                  <a:srgbClr val="ffffff"/>
                </a:solidFill>
              </a:uFill>
              <a:latin typeface="Arial"/>
            </a:endParaRPr>
          </a:p>
          <a:p>
            <a:pPr marL="622440" indent="-514080">
              <a:lnSpc>
                <a:spcPct val="100000"/>
              </a:lnSpc>
              <a:buClr>
                <a:srgbClr val="996633"/>
              </a:buClr>
              <a:buSzPct val="45000"/>
              <a:buFont typeface="Calibri"/>
              <a:buAutoNum type="arabicPeriod"/>
            </a:pPr>
            <a:r>
              <a:rPr b="0" lang="fi-FI" sz="3200" spc="-1" strike="noStrike">
                <a:solidFill>
                  <a:srgbClr val="000000"/>
                </a:solidFill>
                <a:uFill>
                  <a:solidFill>
                    <a:srgbClr val="ffffff"/>
                  </a:solidFill>
                </a:uFill>
                <a:latin typeface="Arial"/>
                <a:ea typeface="DejaVu Sans"/>
              </a:rPr>
              <a:t>Open Suse, Fedora, Margeia, Debian, vergen gemiddelde kennis.</a:t>
            </a:r>
            <a:endParaRPr b="0" lang="fi-FI" sz="3200" spc="-1" strike="noStrike">
              <a:solidFill>
                <a:srgbClr val="000000"/>
              </a:solidFill>
              <a:uFill>
                <a:solidFill>
                  <a:srgbClr val="ffffff"/>
                </a:solidFill>
              </a:uFill>
              <a:latin typeface="Arial"/>
            </a:endParaRPr>
          </a:p>
          <a:p>
            <a:pPr marL="622440" indent="-514080">
              <a:lnSpc>
                <a:spcPct val="100000"/>
              </a:lnSpc>
              <a:buClr>
                <a:srgbClr val="996633"/>
              </a:buClr>
              <a:buSzPct val="45000"/>
              <a:buFont typeface="Calibri"/>
              <a:buAutoNum type="arabicPeriod"/>
            </a:pPr>
            <a:r>
              <a:rPr b="0" lang="fi-FI" sz="3200" spc="-1" strike="noStrike">
                <a:solidFill>
                  <a:srgbClr val="000000"/>
                </a:solidFill>
                <a:uFill>
                  <a:solidFill>
                    <a:srgbClr val="ffffff"/>
                  </a:solidFill>
                </a:uFill>
                <a:latin typeface="Arial"/>
                <a:ea typeface="DejaVu Sans"/>
              </a:rPr>
              <a:t>Slackware, ArchLinux, FreeBSD zijn voor de beginners heel moeilijk</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Linux</a:t>
            </a:r>
            <a:endParaRPr b="0" lang="nl-NL" sz="1800" spc="-1" strike="noStrike">
              <a:solidFill>
                <a:srgbClr val="000000"/>
              </a:solidFill>
              <a:uFill>
                <a:solidFill>
                  <a:srgbClr val="ffffff"/>
                </a:solidFill>
              </a:uFill>
              <a:latin typeface="Calibri"/>
            </a:endParaRPr>
          </a:p>
        </p:txBody>
      </p:sp>
      <p:sp>
        <p:nvSpPr>
          <p:cNvPr id="52" name="TextShape 2"/>
          <p:cNvSpPr txBox="1"/>
          <p:nvPr/>
        </p:nvSpPr>
        <p:spPr>
          <a:xfrm>
            <a:off x="504000" y="1403640"/>
            <a:ext cx="9071280" cy="5264280"/>
          </a:xfrm>
          <a:prstGeom prst="rect">
            <a:avLst/>
          </a:prstGeom>
          <a:noFill/>
          <a:ln>
            <a:noFill/>
          </a:ln>
        </p:spPr>
        <p:txBody>
          <a:bodyPr lIns="0" rIns="0" tIns="0" bIns="0"/>
          <a:p>
            <a:pPr marL="432000" indent="-323640">
              <a:lnSpc>
                <a:spcPct val="100000"/>
              </a:lnSpc>
            </a:pPr>
            <a:r>
              <a:rPr b="0" lang="fi-FI" sz="3200" spc="-1" strike="noStrike">
                <a:solidFill>
                  <a:srgbClr val="000000"/>
                </a:solidFill>
                <a:uFill>
                  <a:solidFill>
                    <a:srgbClr val="ffffff"/>
                  </a:solidFill>
                </a:uFill>
                <a:latin typeface="Arial"/>
                <a:ea typeface="DejaVu Sans"/>
              </a:rPr>
              <a:t>We gaan ons vanavond bezig houden met Mint</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Mint is gebaseerd op de DEBIAN poot UBUNTU. Ook een distro, die veel particulier wordt gebruikt.</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Ubuntu is omvangrijk en vraagt nogal wat systeemkracht, vandaar, dat de versies van Mint op oudere machines beter voldoen</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Mint is er in 3 versies;</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p:txBody>
      </p:sp>
      <p:pic>
        <p:nvPicPr>
          <p:cNvPr id="53" name="Afbeelding 4" descr=""/>
          <p:cNvPicPr/>
          <p:nvPr/>
        </p:nvPicPr>
        <p:blipFill>
          <a:blip r:embed="rId1"/>
          <a:stretch/>
        </p:blipFill>
        <p:spPr>
          <a:xfrm>
            <a:off x="500040" y="5796000"/>
            <a:ext cx="9076680" cy="1656000"/>
          </a:xfrm>
          <a:prstGeom prst="rect">
            <a:avLst/>
          </a:prstGeom>
          <a:ln>
            <a:noFill/>
          </a:ln>
        </p:spPr>
      </p:pic>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 name="TextShape 1"/>
          <p:cNvSpPr txBox="1"/>
          <p:nvPr/>
        </p:nvSpPr>
        <p:spPr>
          <a:xfrm>
            <a:off x="468360" y="0"/>
            <a:ext cx="9071280" cy="126216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Linux</a:t>
            </a:r>
            <a:endParaRPr b="0" lang="nl-NL" sz="1800" spc="-1" strike="noStrike">
              <a:solidFill>
                <a:srgbClr val="000000"/>
              </a:solidFill>
              <a:uFill>
                <a:solidFill>
                  <a:srgbClr val="ffffff"/>
                </a:solidFill>
              </a:uFill>
              <a:latin typeface="Calibri"/>
            </a:endParaRPr>
          </a:p>
        </p:txBody>
      </p:sp>
      <p:sp>
        <p:nvSpPr>
          <p:cNvPr id="55" name="TextShape 2"/>
          <p:cNvSpPr txBox="1"/>
          <p:nvPr/>
        </p:nvSpPr>
        <p:spPr>
          <a:xfrm>
            <a:off x="504000" y="1769040"/>
            <a:ext cx="9071280" cy="4798080"/>
          </a:xfrm>
          <a:prstGeom prst="rect">
            <a:avLst/>
          </a:prstGeom>
          <a:noFill/>
          <a:ln>
            <a:noFill/>
          </a:ln>
        </p:spPr>
        <p:txBody>
          <a:bodyPr lIns="0" rIns="0" tIns="0" bIns="0"/>
          <a:p>
            <a:pPr marL="432000" indent="-323640">
              <a:lnSpc>
                <a:spcPct val="100000"/>
              </a:lnSpc>
            </a:pPr>
            <a:r>
              <a:rPr b="0" lang="fi-FI" sz="3200" spc="-1" strike="noStrike">
                <a:solidFill>
                  <a:srgbClr val="000000"/>
                </a:solidFill>
                <a:uFill>
                  <a:solidFill>
                    <a:srgbClr val="ffffff"/>
                  </a:solidFill>
                </a:uFill>
                <a:latin typeface="Arial"/>
                <a:ea typeface="DejaVu Sans"/>
              </a:rPr>
              <a:t>Welke Mint distro kies je?</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Die keuze hoeft nog niet meteen te worden gemaakt. Ga het eerst proberen.</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Maak op een DVD, USB stick of Externe schijf een werkend systeem</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Hoe doe je dat?</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 name="TextShape 1"/>
          <p:cNvSpPr txBox="1"/>
          <p:nvPr/>
        </p:nvSpPr>
        <p:spPr>
          <a:xfrm>
            <a:off x="468360" y="45000"/>
            <a:ext cx="9071280" cy="1171800"/>
          </a:xfrm>
          <a:prstGeom prst="rect">
            <a:avLst/>
          </a:prstGeom>
          <a:noFill/>
          <a:ln>
            <a:noFill/>
          </a:ln>
        </p:spPr>
        <p:txBody>
          <a:bodyPr lIns="0" rIns="0" tIns="0" bIns="0" anchor="ctr" anchorCtr="1"/>
          <a:p>
            <a:pPr algn="ctr">
              <a:lnSpc>
                <a:spcPct val="100000"/>
              </a:lnSpc>
            </a:pPr>
            <a:r>
              <a:rPr b="1" lang="nl-NL" sz="4400" spc="-1" strike="noStrike">
                <a:solidFill>
                  <a:srgbClr val="ffffff"/>
                </a:solidFill>
                <a:uFill>
                  <a:solidFill>
                    <a:srgbClr val="ffffff"/>
                  </a:solidFill>
                </a:uFill>
                <a:latin typeface="Arial"/>
                <a:ea typeface="DejaVu Sans"/>
              </a:rPr>
              <a:t>Linux</a:t>
            </a:r>
            <a:endParaRPr b="0" lang="nl-NL" sz="1800" spc="-1" strike="noStrike">
              <a:solidFill>
                <a:srgbClr val="000000"/>
              </a:solidFill>
              <a:uFill>
                <a:solidFill>
                  <a:srgbClr val="ffffff"/>
                </a:solidFill>
              </a:uFill>
              <a:latin typeface="Calibri"/>
            </a:endParaRPr>
          </a:p>
        </p:txBody>
      </p:sp>
      <p:sp>
        <p:nvSpPr>
          <p:cNvPr id="57" name="TextShape 2"/>
          <p:cNvSpPr txBox="1"/>
          <p:nvPr/>
        </p:nvSpPr>
        <p:spPr>
          <a:xfrm>
            <a:off x="504000" y="1187640"/>
            <a:ext cx="9071280" cy="5480280"/>
          </a:xfrm>
          <a:prstGeom prst="rect">
            <a:avLst/>
          </a:prstGeom>
          <a:noFill/>
          <a:ln>
            <a:noFill/>
          </a:ln>
        </p:spPr>
        <p:txBody>
          <a:bodyPr lIns="0" rIns="0" tIns="0" bIns="0"/>
          <a:p>
            <a:pPr marL="432000" indent="-323640">
              <a:lnSpc>
                <a:spcPct val="100000"/>
              </a:lnSpc>
            </a:pPr>
            <a:r>
              <a:rPr b="0" lang="fi-FI" sz="3200" spc="-1" strike="noStrike">
                <a:solidFill>
                  <a:srgbClr val="000000"/>
                </a:solidFill>
                <a:uFill>
                  <a:solidFill>
                    <a:srgbClr val="ffffff"/>
                  </a:solidFill>
                </a:uFill>
                <a:latin typeface="Arial"/>
                <a:ea typeface="DejaVu Sans"/>
              </a:rPr>
              <a:t>Begin met het downloaden van de 3 Mint versies</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u="sng">
                <a:solidFill>
                  <a:srgbClr val="0000ff"/>
                </a:solidFill>
                <a:uFill>
                  <a:solidFill>
                    <a:srgbClr val="ffffff"/>
                  </a:solidFill>
                </a:uFill>
                <a:latin typeface="Arial"/>
                <a:ea typeface="DejaVu Sans"/>
                <a:hlinkClick r:id="rId1"/>
              </a:rPr>
              <a:t>https://linuxmint.com/download.php</a:t>
            </a:r>
            <a:endParaRPr b="0" lang="fi-FI" sz="3200" spc="-1" strike="noStrike">
              <a:solidFill>
                <a:srgbClr val="000000"/>
              </a:solidFill>
              <a:uFill>
                <a:solidFill>
                  <a:srgbClr val="ffffff"/>
                </a:solidFill>
              </a:uFill>
              <a:latin typeface="Arial"/>
            </a:endParaRPr>
          </a:p>
          <a:p>
            <a:pPr marL="432000" indent="-323640">
              <a:lnSpc>
                <a:spcPct val="100000"/>
              </a:lnSpc>
            </a:pPr>
            <a:r>
              <a:rPr b="0" lang="fi-FI" sz="3200" spc="-1" strike="noStrike">
                <a:solidFill>
                  <a:srgbClr val="000000"/>
                </a:solidFill>
                <a:uFill>
                  <a:solidFill>
                    <a:srgbClr val="ffffff"/>
                  </a:solidFill>
                </a:uFill>
                <a:latin typeface="Arial"/>
                <a:ea typeface="DejaVu Sans"/>
              </a:rPr>
              <a:t>Dit is een site zonder lastige bijverschijnselen als ongevraagde software en reklame.</a:t>
            </a:r>
            <a:endParaRPr b="0" lang="fi-FI" sz="3200" spc="-1" strike="noStrike">
              <a:solidFill>
                <a:srgbClr val="000000"/>
              </a:solidFill>
              <a:uFill>
                <a:solidFill>
                  <a:srgbClr val="ffffff"/>
                </a:solidFill>
              </a:uFill>
              <a:latin typeface="Arial"/>
            </a:endParaRPr>
          </a:p>
          <a:p>
            <a:pPr marL="432000" indent="-323640">
              <a:lnSpc>
                <a:spcPct val="100000"/>
              </a:lnSpc>
            </a:pPr>
            <a:endParaRPr b="0" lang="fi-FI" sz="3200" spc="-1" strike="noStrike">
              <a:solidFill>
                <a:srgbClr val="000000"/>
              </a:solidFill>
              <a:uFill>
                <a:solidFill>
                  <a:srgbClr val="ffffff"/>
                </a:solidFill>
              </a:uFill>
              <a:latin typeface="Arial"/>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/usr/lib/openoffice/basis3.1/share/template/en-US/presnt/Human.otp</Template>
  <TotalTime>409</TotalTime>
  <Application>LibreOffice/5.1.6.2$Linux_X86_64 LibreOffice_project/10m0$Build-2</Application>
  <Words>654</Words>
  <Paragraphs>101</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2009-11-07T23:19:45Z</dcterms:created>
  <dc:creator>Henk Buitenhuis</dc:creator>
  <dc:description/>
  <dc:language>en-US</dc:language>
  <cp:lastModifiedBy/>
  <dcterms:modified xsi:type="dcterms:W3CDTF">2019-01-08T12:44:27Z</dcterms:modified>
  <cp:revision>26</cp:revision>
  <dc:subject/>
  <dc:title>Linux</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0</vt:bool>
  </property>
  <property fmtid="{D5CDD505-2E9C-101B-9397-08002B2CF9AE}" pid="5" name="Info 1">
    <vt:lpwstr/>
  </property>
  <property fmtid="{D5CDD505-2E9C-101B-9397-08002B2CF9AE}" pid="6" name="Info 2">
    <vt:lpwstr/>
  </property>
  <property fmtid="{D5CDD505-2E9C-101B-9397-08002B2CF9AE}" pid="7" name="Info 3">
    <vt:lpwstr/>
  </property>
  <property fmtid="{D5CDD505-2E9C-101B-9397-08002B2CF9AE}" pid="8" name="Info 4">
    <vt:lpwstr/>
  </property>
  <property fmtid="{D5CDD505-2E9C-101B-9397-08002B2CF9AE}" pid="9" name="LinksUpToDate">
    <vt:bool>0</vt:bool>
  </property>
  <property fmtid="{D5CDD505-2E9C-101B-9397-08002B2CF9AE}" pid="10" name="MMClips">
    <vt:i4>0</vt:i4>
  </property>
  <property fmtid="{D5CDD505-2E9C-101B-9397-08002B2CF9AE}" pid="11" name="Notes">
    <vt:i4>22</vt:i4>
  </property>
  <property fmtid="{D5CDD505-2E9C-101B-9397-08002B2CF9AE}" pid="12" name="PresentationFormat">
    <vt:lpwstr>Aangepast</vt:lpwstr>
  </property>
  <property fmtid="{D5CDD505-2E9C-101B-9397-08002B2CF9AE}" pid="13" name="ScaleCrop">
    <vt:bool>0</vt:bool>
  </property>
  <property fmtid="{D5CDD505-2E9C-101B-9397-08002B2CF9AE}" pid="14" name="ShareDoc">
    <vt:bool>0</vt:bool>
  </property>
  <property fmtid="{D5CDD505-2E9C-101B-9397-08002B2CF9AE}" pid="15" name="Slides">
    <vt:i4>22</vt:i4>
  </property>
</Properties>
</file>