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2" r:id="rId10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4720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1237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20652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07688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466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7081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30762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637248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434987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77769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9003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1F550-BFE2-41E4-9678-F55C8B5CA0E6}" type="datetimeFigureOut">
              <a:rPr lang="nl-NL" smtClean="0"/>
              <a:t>18-1-2019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94D67C-C7BE-44DC-8F3C-62268E5172C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143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vak 3"/>
          <p:cNvSpPr txBox="1"/>
          <p:nvPr/>
        </p:nvSpPr>
        <p:spPr>
          <a:xfrm>
            <a:off x="4176889" y="587022"/>
            <a:ext cx="48011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1" dirty="0" smtClean="0"/>
              <a:t>WINDOWS 10 ISO DVD MAKEN</a:t>
            </a:r>
            <a:endParaRPr lang="nl-NL" sz="2800" b="1" dirty="0"/>
          </a:p>
        </p:txBody>
      </p:sp>
      <p:sp>
        <p:nvSpPr>
          <p:cNvPr id="5" name="Tekstvak 4"/>
          <p:cNvSpPr txBox="1"/>
          <p:nvPr/>
        </p:nvSpPr>
        <p:spPr>
          <a:xfrm>
            <a:off x="688622" y="1862667"/>
            <a:ext cx="75522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/>
              <a:t>Open je browser </a:t>
            </a:r>
          </a:p>
          <a:p>
            <a:endParaRPr lang="nl-NL" dirty="0"/>
          </a:p>
          <a:p>
            <a:r>
              <a:rPr lang="nl-NL" dirty="0" smtClean="0"/>
              <a:t>GOOGLE en type in : Microsoft Windows 10 download</a:t>
            </a:r>
          </a:p>
          <a:p>
            <a:r>
              <a:rPr lang="nl-NL" dirty="0" smtClean="0"/>
              <a:t>Enter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28" y="2974055"/>
            <a:ext cx="5781675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56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818" y="605790"/>
            <a:ext cx="11752182" cy="4458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1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ijdelijke aanduiding voor inhou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3880" y="1049919"/>
            <a:ext cx="10515600" cy="238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00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575" y="719137"/>
            <a:ext cx="6800850" cy="5419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719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6533" y="174843"/>
            <a:ext cx="8444089" cy="654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436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3721" y="270933"/>
            <a:ext cx="8321746" cy="6375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909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163" y="949572"/>
            <a:ext cx="11151469" cy="3161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50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06" y="357363"/>
            <a:ext cx="6438900" cy="6500637"/>
          </a:xfrm>
          <a:prstGeom prst="rect">
            <a:avLst/>
          </a:prstGeom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63605" y="776640"/>
            <a:ext cx="2857500" cy="1285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19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/>
        </p:nvSpPr>
        <p:spPr>
          <a:xfrm>
            <a:off x="857956" y="722489"/>
            <a:ext cx="767524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Download voor je productie sleutel van Windows 10 het programma PRODUKEY</a:t>
            </a:r>
          </a:p>
          <a:p>
            <a:endParaRPr lang="nl-NL" dirty="0"/>
          </a:p>
          <a:p>
            <a:r>
              <a:rPr lang="nl-NL" dirty="0" smtClean="0"/>
              <a:t>Open dit:</a:t>
            </a:r>
          </a:p>
          <a:p>
            <a:endParaRPr lang="nl-NL" dirty="0"/>
          </a:p>
          <a:p>
            <a:endParaRPr lang="nl-NL" dirty="0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290762"/>
            <a:ext cx="11049000" cy="2276475"/>
          </a:xfrm>
          <a:prstGeom prst="rect">
            <a:avLst/>
          </a:prstGeom>
        </p:spPr>
      </p:pic>
      <p:sp>
        <p:nvSpPr>
          <p:cNvPr id="4" name="Tekstvak 3"/>
          <p:cNvSpPr txBox="1"/>
          <p:nvPr/>
        </p:nvSpPr>
        <p:spPr>
          <a:xfrm>
            <a:off x="699911" y="4567237"/>
            <a:ext cx="3771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Noteer je </a:t>
            </a:r>
            <a:r>
              <a:rPr lang="nl-NL" dirty="0" err="1" smtClean="0"/>
              <a:t>productkey</a:t>
            </a:r>
            <a:r>
              <a:rPr lang="nl-NL" dirty="0" smtClean="0"/>
              <a:t> van Windows 10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49121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38</Words>
  <Application>Microsoft Office PowerPoint</Application>
  <PresentationFormat>Breedbeeld</PresentationFormat>
  <Paragraphs>9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HCC Groningen</dc:creator>
  <cp:lastModifiedBy>HCC Groningen</cp:lastModifiedBy>
  <cp:revision>7</cp:revision>
  <dcterms:created xsi:type="dcterms:W3CDTF">2019-01-18T14:22:59Z</dcterms:created>
  <dcterms:modified xsi:type="dcterms:W3CDTF">2019-01-18T15:13:33Z</dcterms:modified>
</cp:coreProperties>
</file>