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57" r:id="rId3"/>
    <p:sldId id="258" r:id="rId4"/>
    <p:sldId id="259" r:id="rId5"/>
    <p:sldId id="261" r:id="rId6"/>
    <p:sldId id="260" r:id="rId7"/>
    <p:sldId id="262" r:id="rId8"/>
    <p:sldId id="263" r:id="rId9"/>
    <p:sldId id="264" r:id="rId10"/>
    <p:sldId id="265" r:id="rId11"/>
    <p:sldId id="266" r:id="rId12"/>
    <p:sldId id="278" r:id="rId13"/>
    <p:sldId id="279" r:id="rId14"/>
    <p:sldId id="268" r:id="rId15"/>
    <p:sldId id="269" r:id="rId16"/>
    <p:sldId id="267" r:id="rId17"/>
    <p:sldId id="270" r:id="rId18"/>
    <p:sldId id="277" r:id="rId19"/>
    <p:sldId id="271" r:id="rId20"/>
    <p:sldId id="272" r:id="rId21"/>
    <p:sldId id="273" r:id="rId22"/>
    <p:sldId id="274" r:id="rId23"/>
    <p:sldId id="275" r:id="rId24"/>
    <p:sldId id="276"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066"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561BE94-32CE-4EF0-A314-752AED06150E}" type="datetimeFigureOut">
              <a:rPr lang="nl-NL" smtClean="0"/>
              <a:t>23-10-2016</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F8B4D3B-5A0A-4962-86E3-9847057EB6A6}" type="slidenum">
              <a:rPr lang="nl-NL" smtClean="0"/>
              <a:t>‹nr.›</a:t>
            </a:fld>
            <a:endParaRPr lang="nl-NL"/>
          </a:p>
        </p:txBody>
      </p:sp>
    </p:spTree>
    <p:extLst>
      <p:ext uri="{BB962C8B-B14F-4D97-AF65-F5344CB8AC3E}">
        <p14:creationId xmlns:p14="http://schemas.microsoft.com/office/powerpoint/2010/main" val="3971300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66C0B8-C38C-4E87-A5AA-E6D2BADFF557}" type="datetimeFigureOut">
              <a:rPr lang="nl-NL" smtClean="0"/>
              <a:t>23-10-2016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74C072-E387-4E9B-859C-395E99701A10}" type="slidenum">
              <a:rPr lang="nl-NL" smtClean="0"/>
              <a:t>‹nr.›</a:t>
            </a:fld>
            <a:endParaRPr lang="nl-NL"/>
          </a:p>
        </p:txBody>
      </p:sp>
    </p:spTree>
    <p:extLst>
      <p:ext uri="{BB962C8B-B14F-4D97-AF65-F5344CB8AC3E}">
        <p14:creationId xmlns:p14="http://schemas.microsoft.com/office/powerpoint/2010/main" val="3616120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248884" y="2151134"/>
            <a:ext cx="6643518" cy="1799811"/>
          </a:xfrm>
        </p:spPr>
        <p:txBody>
          <a:bodyPr/>
          <a:lstStyle>
            <a:lvl1pPr algn="ctr">
              <a:defRPr sz="3900" b="1">
                <a:latin typeface="Calibri" panose="020F0502020204030204" pitchFamily="34" charset="0"/>
              </a:defRPr>
            </a:lvl1pPr>
          </a:lstStyle>
          <a:p>
            <a:r>
              <a:rPr lang="nl-NL" smtClean="0"/>
              <a:t>Klik om de stijl te bewerken</a:t>
            </a:r>
            <a:endParaRPr lang="nl-NL" dirty="0"/>
          </a:p>
        </p:txBody>
      </p:sp>
      <p:sp>
        <p:nvSpPr>
          <p:cNvPr id="6147" name="Rectangle 3"/>
          <p:cNvSpPr>
            <a:spLocks noGrp="1" noChangeArrowheads="1"/>
          </p:cNvSpPr>
          <p:nvPr>
            <p:ph type="subTitle" idx="1"/>
          </p:nvPr>
        </p:nvSpPr>
        <p:spPr>
          <a:xfrm>
            <a:off x="1248884" y="4158284"/>
            <a:ext cx="6643518" cy="837992"/>
          </a:xfrm>
        </p:spPr>
        <p:txBody>
          <a:bodyPr/>
          <a:lstStyle>
            <a:lvl1pPr marL="0" indent="0" algn="ctr">
              <a:buFontTx/>
              <a:buNone/>
              <a:defRPr sz="2100">
                <a:latin typeface="Calibri" panose="020F0502020204030204" pitchFamily="34" charset="0"/>
              </a:defRPr>
            </a:lvl1pPr>
          </a:lstStyle>
          <a:p>
            <a:r>
              <a:rPr lang="nl-NL" smtClean="0"/>
              <a:t>Klik om de ondertitelstijl van het model te bewerken</a:t>
            </a:r>
            <a:endParaRPr lang="nl-NL" dirty="0"/>
          </a:p>
        </p:txBody>
      </p:sp>
      <p:pic>
        <p:nvPicPr>
          <p:cNvPr id="6151" name="Picture 7" descr="hcc!kleur"/>
          <p:cNvPicPr>
            <a:picLocks noChangeAspect="1" noChangeArrowheads="1"/>
          </p:cNvPicPr>
          <p:nvPr/>
        </p:nvPicPr>
        <p:blipFill>
          <a:blip r:embed="rId2" cstate="print"/>
          <a:srcRect/>
          <a:stretch>
            <a:fillRect/>
          </a:stretch>
        </p:blipFill>
        <p:spPr bwMode="auto">
          <a:xfrm>
            <a:off x="306791" y="325406"/>
            <a:ext cx="3775158" cy="1601112"/>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4513" y="358523"/>
            <a:ext cx="2053871" cy="5426789"/>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61544" y="358523"/>
            <a:ext cx="6032651" cy="5426789"/>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500" b="1">
                <a:latin typeface="Calibri" panose="020F0502020204030204"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a:defRPr sz="2100" b="0">
                <a:latin typeface="Calibri" panose="020F0502020204030204" pitchFamily="34" charset="0"/>
              </a:defRPr>
            </a:lvl1pPr>
            <a:lvl2pPr>
              <a:defRPr sz="1800" b="0"/>
            </a:lvl2pPr>
            <a:lvl3pPr>
              <a:defRPr sz="1800" b="0"/>
            </a:lvl3pPr>
            <a:lvl4pPr>
              <a:defRPr sz="1800" b="0"/>
            </a:lvl4pPr>
            <a:lvl5pPr>
              <a:defRPr sz="1800" b="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voettekst 3"/>
          <p:cNvSpPr>
            <a:spLocks noGrp="1"/>
          </p:cNvSpPr>
          <p:nvPr>
            <p:ph type="ftr" sz="quarter" idx="10"/>
          </p:nvPr>
        </p:nvSpPr>
        <p:spPr/>
        <p:txBody>
          <a:bodyPr/>
          <a:lstStyle>
            <a:lvl1pPr>
              <a:defRPr sz="1400">
                <a:latin typeface="Calibri" panose="020F0502020204030204" pitchFamily="34" charset="0"/>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181" y="4407378"/>
            <a:ext cx="7772943" cy="1362097"/>
          </a:xfrm>
        </p:spPr>
        <p:txBody>
          <a:bodyPr anchor="t"/>
          <a:lstStyle>
            <a:lvl1pPr algn="l">
              <a:defRPr sz="35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181" y="2907056"/>
            <a:ext cx="7772943" cy="1500322"/>
          </a:xfrm>
        </p:spPr>
        <p:txBody>
          <a:bodyPr anchor="b"/>
          <a:lstStyle>
            <a:lvl1pPr marL="0" indent="0">
              <a:buNone/>
              <a:defRPr sz="1800"/>
            </a:lvl1pPr>
            <a:lvl2pPr marL="400736" indent="0">
              <a:buNone/>
              <a:defRPr sz="1600"/>
            </a:lvl2pPr>
            <a:lvl3pPr marL="801472" indent="0">
              <a:buNone/>
              <a:defRPr sz="1400"/>
            </a:lvl3pPr>
            <a:lvl4pPr marL="1202207" indent="0">
              <a:buNone/>
              <a:defRPr sz="1200"/>
            </a:lvl4pPr>
            <a:lvl5pPr marL="1602943" indent="0">
              <a:buNone/>
              <a:defRPr sz="1200"/>
            </a:lvl5pPr>
            <a:lvl6pPr marL="2003679" indent="0">
              <a:buNone/>
              <a:defRPr sz="1200"/>
            </a:lvl6pPr>
            <a:lvl7pPr marL="2404415" indent="0">
              <a:buNone/>
              <a:defRPr sz="1200"/>
            </a:lvl7pPr>
            <a:lvl8pPr marL="2805151" indent="0">
              <a:buNone/>
              <a:defRPr sz="1200"/>
            </a:lvl8pPr>
            <a:lvl9pPr marL="3205886" indent="0">
              <a:buNone/>
              <a:defRPr sz="1200"/>
            </a:lvl9pPr>
          </a:lstStyle>
          <a:p>
            <a:pPr lvl="0"/>
            <a:r>
              <a:rPr lang="nl-NL" smtClean="0"/>
              <a:t>Klik om de modelstijlen te bewerken</a:t>
            </a:r>
          </a:p>
        </p:txBody>
      </p:sp>
      <p:sp>
        <p:nvSpPr>
          <p:cNvPr id="4" name="Tijdelijke aanduiding voor voettekst 3"/>
          <p:cNvSpPr>
            <a:spLocks noGrp="1"/>
          </p:cNvSpPr>
          <p:nvPr>
            <p:ph type="ftr" sz="quarter" idx="10"/>
          </p:nvPr>
        </p:nvSpPr>
        <p:spPr/>
        <p:txBody>
          <a:bodyPr/>
          <a:lstStyle>
            <a:lvl1pPr>
              <a:defRPr/>
            </a:lvl1pPr>
          </a:lstStyle>
          <a:p>
            <a:endParaRPr lang="nl-NL"/>
          </a:p>
        </p:txBody>
      </p:sp>
      <p:sp>
        <p:nvSpPr>
          <p:cNvPr id="5" name="Tijdelijke aanduiding voor dianummer 4"/>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61544" y="1258428"/>
            <a:ext cx="4042582" cy="452688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34445" y="1258428"/>
            <a:ext cx="4043940" cy="452688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voettekst 4"/>
          <p:cNvSpPr>
            <a:spLocks noGrp="1"/>
          </p:cNvSpPr>
          <p:nvPr>
            <p:ph type="ftr" sz="quarter"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472" y="275012"/>
            <a:ext cx="8229057" cy="114324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472" y="1534879"/>
            <a:ext cx="4039867"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nl-NL" smtClean="0"/>
              <a:t>Klik om de modelstijlen te bewerken</a:t>
            </a:r>
          </a:p>
        </p:txBody>
      </p:sp>
      <p:sp>
        <p:nvSpPr>
          <p:cNvPr id="4" name="Tijdelijke aanduiding voor inhoud 3"/>
          <p:cNvSpPr>
            <a:spLocks noGrp="1"/>
          </p:cNvSpPr>
          <p:nvPr>
            <p:ph sz="half" idx="2"/>
          </p:nvPr>
        </p:nvSpPr>
        <p:spPr>
          <a:xfrm>
            <a:off x="457472" y="2174172"/>
            <a:ext cx="4039867"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304" y="1534879"/>
            <a:ext cx="4041225" cy="639293"/>
          </a:xfrm>
        </p:spPr>
        <p:txBody>
          <a:bodyPr anchor="b"/>
          <a:lstStyle>
            <a:lvl1pPr marL="0" indent="0">
              <a:buNone/>
              <a:defRPr sz="2100" b="1"/>
            </a:lvl1pPr>
            <a:lvl2pPr marL="400736" indent="0">
              <a:buNone/>
              <a:defRPr sz="1800" b="1"/>
            </a:lvl2pPr>
            <a:lvl3pPr marL="801472" indent="0">
              <a:buNone/>
              <a:defRPr sz="1600" b="1"/>
            </a:lvl3pPr>
            <a:lvl4pPr marL="1202207" indent="0">
              <a:buNone/>
              <a:defRPr sz="1400" b="1"/>
            </a:lvl4pPr>
            <a:lvl5pPr marL="1602943" indent="0">
              <a:buNone/>
              <a:defRPr sz="1400" b="1"/>
            </a:lvl5pPr>
            <a:lvl6pPr marL="2003679" indent="0">
              <a:buNone/>
              <a:defRPr sz="1400" b="1"/>
            </a:lvl6pPr>
            <a:lvl7pPr marL="2404415" indent="0">
              <a:buNone/>
              <a:defRPr sz="1400" b="1"/>
            </a:lvl7pPr>
            <a:lvl8pPr marL="2805151" indent="0">
              <a:buNone/>
              <a:defRPr sz="1400" b="1"/>
            </a:lvl8pPr>
            <a:lvl9pPr marL="3205886" indent="0">
              <a:buNone/>
              <a:defRPr sz="14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04" y="2174172"/>
            <a:ext cx="4041225" cy="395238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voettekst 6"/>
          <p:cNvSpPr>
            <a:spLocks noGrp="1"/>
          </p:cNvSpPr>
          <p:nvPr>
            <p:ph type="ftr" sz="quarter" idx="10"/>
          </p:nvPr>
        </p:nvSpPr>
        <p:spPr/>
        <p:txBody>
          <a:bodyPr/>
          <a:lstStyle>
            <a:lvl1pPr>
              <a:defRPr/>
            </a:lvl1pPr>
          </a:lstStyle>
          <a:p>
            <a:endParaRPr lang="nl-NL"/>
          </a:p>
        </p:txBody>
      </p:sp>
      <p:sp>
        <p:nvSpPr>
          <p:cNvPr id="8" name="Tijdelijke aanduiding voor dianummer 7"/>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oettekst 2"/>
          <p:cNvSpPr>
            <a:spLocks noGrp="1"/>
          </p:cNvSpPr>
          <p:nvPr>
            <p:ph type="ftr" sz="quarter" idx="10"/>
          </p:nvPr>
        </p:nvSpPr>
        <p:spPr/>
        <p:txBody>
          <a:bodyPr/>
          <a:lstStyle>
            <a:lvl1pPr>
              <a:defRPr/>
            </a:lvl1pPr>
          </a:lstStyle>
          <a:p>
            <a:endParaRPr lang="nl-NL"/>
          </a:p>
        </p:txBody>
      </p:sp>
      <p:sp>
        <p:nvSpPr>
          <p:cNvPr id="4" name="Tijdelijke aanduiding voor dianummer 3"/>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voettekst 1"/>
          <p:cNvSpPr>
            <a:spLocks noGrp="1"/>
          </p:cNvSpPr>
          <p:nvPr>
            <p:ph type="ftr" sz="quarter" idx="10"/>
          </p:nvPr>
        </p:nvSpPr>
        <p:spPr/>
        <p:txBody>
          <a:bodyPr/>
          <a:lstStyle>
            <a:lvl1pPr>
              <a:defRPr/>
            </a:lvl1pPr>
          </a:lstStyle>
          <a:p>
            <a:endParaRPr lang="nl-NL"/>
          </a:p>
        </p:txBody>
      </p:sp>
      <p:sp>
        <p:nvSpPr>
          <p:cNvPr id="3" name="Tijdelijke aanduiding voor dianummer 2"/>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472" y="273572"/>
            <a:ext cx="3008181" cy="1161958"/>
          </a:xfrm>
        </p:spPr>
        <p:txBody>
          <a:bodyPr anchor="b"/>
          <a:lstStyle>
            <a:lvl1pPr algn="l">
              <a:defRPr sz="1800" b="1"/>
            </a:lvl1pPr>
          </a:lstStyle>
          <a:p>
            <a:r>
              <a:rPr lang="nl-NL" smtClean="0"/>
              <a:t>Klik om de stijl te bewerken</a:t>
            </a:r>
            <a:endParaRPr lang="nl-NL"/>
          </a:p>
        </p:txBody>
      </p:sp>
      <p:sp>
        <p:nvSpPr>
          <p:cNvPr id="3" name="Tijdelijke aanduiding voor inhoud 2"/>
          <p:cNvSpPr>
            <a:spLocks noGrp="1"/>
          </p:cNvSpPr>
          <p:nvPr>
            <p:ph idx="1"/>
          </p:nvPr>
        </p:nvSpPr>
        <p:spPr>
          <a:xfrm>
            <a:off x="3575608" y="273571"/>
            <a:ext cx="5110921" cy="585298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472" y="1435530"/>
            <a:ext cx="3008181" cy="4691027"/>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nl-NL" smtClean="0"/>
              <a:t>Klik om de modelstijlen te bewerken</a:t>
            </a:r>
          </a:p>
        </p:txBody>
      </p:sp>
      <p:sp>
        <p:nvSpPr>
          <p:cNvPr id="5" name="Tijdelijke aanduiding voor voettekst 4"/>
          <p:cNvSpPr>
            <a:spLocks noGrp="1"/>
          </p:cNvSpPr>
          <p:nvPr>
            <p:ph type="ftr" sz="quarter"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1877" y="4800456"/>
            <a:ext cx="5486943" cy="567300"/>
          </a:xfrm>
        </p:spPr>
        <p:txBody>
          <a:bodyPr anchor="b"/>
          <a:lstStyle>
            <a:lvl1pPr algn="l">
              <a:defRPr sz="18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1877" y="613376"/>
            <a:ext cx="5486943" cy="4113648"/>
          </a:xfrm>
        </p:spPr>
        <p:txBody>
          <a:bodyPr/>
          <a:lstStyle>
            <a:lvl1pPr marL="0" indent="0">
              <a:buNone/>
              <a:defRPr sz="2800"/>
            </a:lvl1pPr>
            <a:lvl2pPr marL="400736" indent="0">
              <a:buNone/>
              <a:defRPr sz="2500"/>
            </a:lvl2pPr>
            <a:lvl3pPr marL="801472" indent="0">
              <a:buNone/>
              <a:defRPr sz="2100"/>
            </a:lvl3pPr>
            <a:lvl4pPr marL="1202207" indent="0">
              <a:buNone/>
              <a:defRPr sz="1800"/>
            </a:lvl4pPr>
            <a:lvl5pPr marL="1602943" indent="0">
              <a:buNone/>
              <a:defRPr sz="1800"/>
            </a:lvl5pPr>
            <a:lvl6pPr marL="2003679" indent="0">
              <a:buNone/>
              <a:defRPr sz="1800"/>
            </a:lvl6pPr>
            <a:lvl7pPr marL="2404415" indent="0">
              <a:buNone/>
              <a:defRPr sz="1800"/>
            </a:lvl7pPr>
            <a:lvl8pPr marL="2805151" indent="0">
              <a:buNone/>
              <a:defRPr sz="1800"/>
            </a:lvl8pPr>
            <a:lvl9pPr marL="3205886" indent="0">
              <a:buNone/>
              <a:defRPr sz="18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1791877" y="5367757"/>
            <a:ext cx="5486943" cy="804876"/>
          </a:xfrm>
        </p:spPr>
        <p:txBody>
          <a:bodyPr/>
          <a:lstStyle>
            <a:lvl1pPr marL="0" indent="0">
              <a:buNone/>
              <a:defRPr sz="1200"/>
            </a:lvl1pPr>
            <a:lvl2pPr marL="400736" indent="0">
              <a:buNone/>
              <a:defRPr sz="1100"/>
            </a:lvl2pPr>
            <a:lvl3pPr marL="801472" indent="0">
              <a:buNone/>
              <a:defRPr sz="900"/>
            </a:lvl3pPr>
            <a:lvl4pPr marL="1202207" indent="0">
              <a:buNone/>
              <a:defRPr sz="800"/>
            </a:lvl4pPr>
            <a:lvl5pPr marL="1602943" indent="0">
              <a:buNone/>
              <a:defRPr sz="800"/>
            </a:lvl5pPr>
            <a:lvl6pPr marL="2003679" indent="0">
              <a:buNone/>
              <a:defRPr sz="800"/>
            </a:lvl6pPr>
            <a:lvl7pPr marL="2404415" indent="0">
              <a:buNone/>
              <a:defRPr sz="800"/>
            </a:lvl7pPr>
            <a:lvl8pPr marL="2805151" indent="0">
              <a:buNone/>
              <a:defRPr sz="800"/>
            </a:lvl8pPr>
            <a:lvl9pPr marL="3205886" indent="0">
              <a:buNone/>
              <a:defRPr sz="800"/>
            </a:lvl9pPr>
          </a:lstStyle>
          <a:p>
            <a:pPr lvl="0"/>
            <a:r>
              <a:rPr lang="nl-NL" smtClean="0"/>
              <a:t>Klik om de modelstijlen te bewerken</a:t>
            </a:r>
          </a:p>
        </p:txBody>
      </p:sp>
      <p:sp>
        <p:nvSpPr>
          <p:cNvPr id="5" name="Tijdelijke aanduiding voor voettekst 4"/>
          <p:cNvSpPr>
            <a:spLocks noGrp="1"/>
          </p:cNvSpPr>
          <p:nvPr>
            <p:ph type="ftr" sz="quarter" idx="10"/>
          </p:nvPr>
        </p:nvSpPr>
        <p:spPr/>
        <p:txBody>
          <a:bodyPr/>
          <a:lstStyle>
            <a:lvl1pPr>
              <a:defRPr/>
            </a:lvl1pPr>
          </a:lstStyle>
          <a:p>
            <a:endParaRPr lang="nl-NL"/>
          </a:p>
        </p:txBody>
      </p:sp>
      <p:sp>
        <p:nvSpPr>
          <p:cNvPr id="6" name="Tijdelijke aanduiding voor dianummer 5"/>
          <p:cNvSpPr>
            <a:spLocks noGrp="1"/>
          </p:cNvSpPr>
          <p:nvPr>
            <p:ph type="sldNum" sz="quarter" idx="11"/>
          </p:nvPr>
        </p:nvSpPr>
        <p:spPr/>
        <p:txBody>
          <a:bodyPr/>
          <a:lstStyle>
            <a:lvl1pPr>
              <a:defRPr/>
            </a:lvl1pPr>
          </a:lstStyle>
          <a:p>
            <a:fld id="{39D44474-F006-4823-90D3-A4233E8ABE20}"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1544" y="358523"/>
            <a:ext cx="8216840" cy="539943"/>
          </a:xfrm>
          <a:prstGeom prst="rect">
            <a:avLst/>
          </a:prstGeom>
          <a:noFill/>
          <a:ln w="9525">
            <a:noFill/>
            <a:miter lim="800000"/>
            <a:headEnd/>
            <a:tailEnd/>
          </a:ln>
          <a:effectLst/>
        </p:spPr>
        <p:txBody>
          <a:bodyPr vert="horz" wrap="square" lIns="0" tIns="43637" rIns="0" bIns="43637"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461544" y="1258428"/>
            <a:ext cx="8216840" cy="4526884"/>
          </a:xfrm>
          <a:prstGeom prst="rect">
            <a:avLst/>
          </a:prstGeom>
          <a:noFill/>
          <a:ln w="9525">
            <a:noFill/>
            <a:miter lim="800000"/>
            <a:headEnd/>
            <a:tailEnd/>
          </a:ln>
          <a:effectLst/>
        </p:spPr>
        <p:txBody>
          <a:bodyPr vert="horz" wrap="square" lIns="0" tIns="43637" rIns="0" bIns="43637"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9" name="Rectangle 5"/>
          <p:cNvSpPr>
            <a:spLocks noGrp="1" noChangeArrowheads="1"/>
          </p:cNvSpPr>
          <p:nvPr>
            <p:ph type="ftr" sz="quarter" idx="3"/>
          </p:nvPr>
        </p:nvSpPr>
        <p:spPr bwMode="auto">
          <a:xfrm>
            <a:off x="3123567" y="6244625"/>
            <a:ext cx="2896867" cy="476589"/>
          </a:xfrm>
          <a:prstGeom prst="rect">
            <a:avLst/>
          </a:prstGeom>
          <a:noFill/>
          <a:ln w="9525">
            <a:noFill/>
            <a:miter lim="800000"/>
            <a:headEnd/>
            <a:tailEnd/>
          </a:ln>
          <a:effectLst/>
        </p:spPr>
        <p:txBody>
          <a:bodyPr vert="horz" wrap="square" lIns="87272" tIns="43637" rIns="87272" bIns="43637" numCol="1" anchor="t" anchorCtr="0" compatLnSpc="1">
            <a:prstTxWarp prst="textNoShape">
              <a:avLst/>
            </a:prstTxWarp>
          </a:bodyPr>
          <a:lstStyle>
            <a:lvl1pPr algn="ctr" defTabSz="872436">
              <a:defRPr sz="1000">
                <a:latin typeface="+mj-lt"/>
              </a:defRPr>
            </a:lvl1pPr>
          </a:lstStyle>
          <a:p>
            <a:endParaRPr lang="nl-NL"/>
          </a:p>
        </p:txBody>
      </p:sp>
      <p:sp>
        <p:nvSpPr>
          <p:cNvPr id="1030" name="Rectangle 6"/>
          <p:cNvSpPr>
            <a:spLocks noGrp="1" noChangeArrowheads="1"/>
          </p:cNvSpPr>
          <p:nvPr>
            <p:ph type="sldNum" sz="quarter" idx="4"/>
          </p:nvPr>
        </p:nvSpPr>
        <p:spPr bwMode="auto">
          <a:xfrm>
            <a:off x="7567964" y="6244625"/>
            <a:ext cx="1129425" cy="476589"/>
          </a:xfrm>
          <a:prstGeom prst="rect">
            <a:avLst/>
          </a:prstGeom>
          <a:noFill/>
          <a:ln w="9525">
            <a:noFill/>
            <a:miter lim="800000"/>
            <a:headEnd/>
            <a:tailEnd/>
          </a:ln>
          <a:effectLst/>
        </p:spPr>
        <p:txBody>
          <a:bodyPr vert="horz" wrap="square" lIns="87272" tIns="43637" rIns="87272" bIns="43637" numCol="1" anchor="t" anchorCtr="0" compatLnSpc="1">
            <a:prstTxWarp prst="textNoShape">
              <a:avLst/>
            </a:prstTxWarp>
          </a:bodyPr>
          <a:lstStyle>
            <a:lvl1pPr algn="r" defTabSz="872436">
              <a:defRPr sz="1000">
                <a:latin typeface="+mj-lt"/>
              </a:defRPr>
            </a:lvl1pPr>
          </a:lstStyle>
          <a:p>
            <a:fld id="{39D44474-F006-4823-90D3-A4233E8ABE20}" type="slidenum">
              <a:rPr lang="nl-NL" smtClean="0"/>
              <a:t>‹nr.›</a:t>
            </a:fld>
            <a:endParaRPr lang="nl-NL"/>
          </a:p>
        </p:txBody>
      </p:sp>
      <p:sp>
        <p:nvSpPr>
          <p:cNvPr id="1031" name="Line 7"/>
          <p:cNvSpPr>
            <a:spLocks noChangeShapeType="1"/>
          </p:cNvSpPr>
          <p:nvPr/>
        </p:nvSpPr>
        <p:spPr bwMode="auto">
          <a:xfrm>
            <a:off x="461544" y="6021447"/>
            <a:ext cx="8216840" cy="0"/>
          </a:xfrm>
          <a:prstGeom prst="line">
            <a:avLst/>
          </a:prstGeom>
          <a:noFill/>
          <a:ln w="38100">
            <a:solidFill>
              <a:srgbClr val="FF0000"/>
            </a:solidFill>
            <a:round/>
            <a:headEnd/>
            <a:tailEnd/>
          </a:ln>
          <a:effectLst/>
        </p:spPr>
        <p:txBody>
          <a:bodyPr lIns="80147" tIns="40074" rIns="80147" bIns="40074"/>
          <a:lstStyle/>
          <a:p>
            <a:endParaRPr lang="nl-NL"/>
          </a:p>
        </p:txBody>
      </p:sp>
      <p:pic>
        <p:nvPicPr>
          <p:cNvPr id="1032" name="Picture 8" descr="hcc!kleur"/>
          <p:cNvPicPr>
            <a:picLocks noChangeAspect="1" noChangeArrowheads="1"/>
          </p:cNvPicPr>
          <p:nvPr/>
        </p:nvPicPr>
        <p:blipFill>
          <a:blip r:embed="rId13" cstate="print"/>
          <a:srcRect/>
          <a:stretch>
            <a:fillRect/>
          </a:stretch>
        </p:blipFill>
        <p:spPr bwMode="auto">
          <a:xfrm>
            <a:off x="461544" y="6243184"/>
            <a:ext cx="1129425" cy="479470"/>
          </a:xfrm>
          <a:prstGeom prst="rect">
            <a:avLst/>
          </a:prstGeom>
          <a:noFill/>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872436" rtl="0" eaLnBrk="1" fontAlgn="base" hangingPunct="1">
        <a:spcBef>
          <a:spcPct val="0"/>
        </a:spcBef>
        <a:spcAft>
          <a:spcPct val="0"/>
        </a:spcAft>
        <a:defRPr sz="2500">
          <a:solidFill>
            <a:schemeClr val="tx2"/>
          </a:solidFill>
          <a:latin typeface="+mj-lt"/>
          <a:ea typeface="+mj-ea"/>
          <a:cs typeface="+mj-cs"/>
        </a:defRPr>
      </a:lvl1pPr>
      <a:lvl2pPr algn="l" defTabSz="872436" rtl="0" eaLnBrk="1" fontAlgn="base" hangingPunct="1">
        <a:spcBef>
          <a:spcPct val="0"/>
        </a:spcBef>
        <a:spcAft>
          <a:spcPct val="0"/>
        </a:spcAft>
        <a:defRPr sz="2500">
          <a:solidFill>
            <a:schemeClr val="tx2"/>
          </a:solidFill>
          <a:latin typeface="Franklin Gothic Heavy" pitchFamily="34" charset="0"/>
        </a:defRPr>
      </a:lvl2pPr>
      <a:lvl3pPr algn="l" defTabSz="872436" rtl="0" eaLnBrk="1" fontAlgn="base" hangingPunct="1">
        <a:spcBef>
          <a:spcPct val="0"/>
        </a:spcBef>
        <a:spcAft>
          <a:spcPct val="0"/>
        </a:spcAft>
        <a:defRPr sz="2500">
          <a:solidFill>
            <a:schemeClr val="tx2"/>
          </a:solidFill>
          <a:latin typeface="Franklin Gothic Heavy" pitchFamily="34" charset="0"/>
        </a:defRPr>
      </a:lvl3pPr>
      <a:lvl4pPr algn="l" defTabSz="872436" rtl="0" eaLnBrk="1" fontAlgn="base" hangingPunct="1">
        <a:spcBef>
          <a:spcPct val="0"/>
        </a:spcBef>
        <a:spcAft>
          <a:spcPct val="0"/>
        </a:spcAft>
        <a:defRPr sz="2500">
          <a:solidFill>
            <a:schemeClr val="tx2"/>
          </a:solidFill>
          <a:latin typeface="Franklin Gothic Heavy" pitchFamily="34" charset="0"/>
        </a:defRPr>
      </a:lvl4pPr>
      <a:lvl5pPr algn="l" defTabSz="872436" rtl="0" eaLnBrk="1" fontAlgn="base" hangingPunct="1">
        <a:spcBef>
          <a:spcPct val="0"/>
        </a:spcBef>
        <a:spcAft>
          <a:spcPct val="0"/>
        </a:spcAft>
        <a:defRPr sz="2500">
          <a:solidFill>
            <a:schemeClr val="tx2"/>
          </a:solidFill>
          <a:latin typeface="Franklin Gothic Heavy" pitchFamily="34" charset="0"/>
        </a:defRPr>
      </a:lvl5pPr>
      <a:lvl6pPr marL="400736" algn="l" defTabSz="872436" rtl="0" eaLnBrk="1" fontAlgn="base" hangingPunct="1">
        <a:spcBef>
          <a:spcPct val="0"/>
        </a:spcBef>
        <a:spcAft>
          <a:spcPct val="0"/>
        </a:spcAft>
        <a:defRPr sz="2500">
          <a:solidFill>
            <a:schemeClr val="tx2"/>
          </a:solidFill>
          <a:latin typeface="Franklin Gothic Heavy" pitchFamily="34" charset="0"/>
        </a:defRPr>
      </a:lvl6pPr>
      <a:lvl7pPr marL="801472" algn="l" defTabSz="872436" rtl="0" eaLnBrk="1" fontAlgn="base" hangingPunct="1">
        <a:spcBef>
          <a:spcPct val="0"/>
        </a:spcBef>
        <a:spcAft>
          <a:spcPct val="0"/>
        </a:spcAft>
        <a:defRPr sz="2500">
          <a:solidFill>
            <a:schemeClr val="tx2"/>
          </a:solidFill>
          <a:latin typeface="Franklin Gothic Heavy" pitchFamily="34" charset="0"/>
        </a:defRPr>
      </a:lvl7pPr>
      <a:lvl8pPr marL="1202207" algn="l" defTabSz="872436" rtl="0" eaLnBrk="1" fontAlgn="base" hangingPunct="1">
        <a:spcBef>
          <a:spcPct val="0"/>
        </a:spcBef>
        <a:spcAft>
          <a:spcPct val="0"/>
        </a:spcAft>
        <a:defRPr sz="2500">
          <a:solidFill>
            <a:schemeClr val="tx2"/>
          </a:solidFill>
          <a:latin typeface="Franklin Gothic Heavy" pitchFamily="34" charset="0"/>
        </a:defRPr>
      </a:lvl8pPr>
      <a:lvl9pPr marL="1602943" algn="l" defTabSz="872436" rtl="0" eaLnBrk="1" fontAlgn="base" hangingPunct="1">
        <a:spcBef>
          <a:spcPct val="0"/>
        </a:spcBef>
        <a:spcAft>
          <a:spcPct val="0"/>
        </a:spcAft>
        <a:defRPr sz="2500">
          <a:solidFill>
            <a:schemeClr val="tx2"/>
          </a:solidFill>
          <a:latin typeface="Franklin Gothic Heavy" pitchFamily="34" charset="0"/>
        </a:defRPr>
      </a:lvl9pPr>
    </p:titleStyle>
    <p:bodyStyle>
      <a:lvl1pPr marL="326990" indent="-326990" algn="l" defTabSz="872436" rtl="0" eaLnBrk="1" fontAlgn="base" hangingPunct="1">
        <a:spcBef>
          <a:spcPct val="20000"/>
        </a:spcBef>
        <a:spcAft>
          <a:spcPct val="0"/>
        </a:spcAft>
        <a:buBlip>
          <a:blip r:embed="rId14"/>
        </a:buBlip>
        <a:defRPr sz="1200">
          <a:solidFill>
            <a:schemeClr val="tx1"/>
          </a:solidFill>
          <a:latin typeface="+mn-lt"/>
          <a:ea typeface="+mn-ea"/>
          <a:cs typeface="+mn-cs"/>
        </a:defRPr>
      </a:lvl1pPr>
      <a:lvl2pPr marL="709636" indent="-272723" algn="l" defTabSz="872436" rtl="0" eaLnBrk="1" fontAlgn="base" hangingPunct="1">
        <a:spcBef>
          <a:spcPct val="20000"/>
        </a:spcBef>
        <a:spcAft>
          <a:spcPct val="0"/>
        </a:spcAft>
        <a:buChar char="•"/>
        <a:defRPr sz="1200">
          <a:solidFill>
            <a:schemeClr val="tx1"/>
          </a:solidFill>
          <a:latin typeface="+mn-lt"/>
        </a:defRPr>
      </a:lvl2pPr>
      <a:lvl3pPr marL="1090892" indent="-218457" algn="l" defTabSz="872436" rtl="0" eaLnBrk="1" fontAlgn="base" hangingPunct="1">
        <a:spcBef>
          <a:spcPct val="20000"/>
        </a:spcBef>
        <a:spcAft>
          <a:spcPct val="0"/>
        </a:spcAft>
        <a:buChar char="o"/>
        <a:defRPr sz="1200">
          <a:solidFill>
            <a:schemeClr val="tx1"/>
          </a:solidFill>
          <a:latin typeface="+mn-lt"/>
        </a:defRPr>
      </a:lvl3pPr>
      <a:lvl4pPr marL="1527805" indent="-218457" algn="l" defTabSz="872436" rtl="0" eaLnBrk="1" fontAlgn="base" hangingPunct="1">
        <a:spcBef>
          <a:spcPct val="20000"/>
        </a:spcBef>
        <a:spcAft>
          <a:spcPct val="0"/>
        </a:spcAft>
        <a:buFont typeface="Arial" charset="0"/>
        <a:buChar char="–"/>
        <a:defRPr sz="1200">
          <a:solidFill>
            <a:schemeClr val="tx1"/>
          </a:solidFill>
          <a:latin typeface="+mn-lt"/>
        </a:defRPr>
      </a:lvl4pPr>
      <a:lvl5pPr marL="1963328" indent="-218457" algn="l" defTabSz="872436" rtl="0" eaLnBrk="1" fontAlgn="base" hangingPunct="1">
        <a:spcBef>
          <a:spcPct val="20000"/>
        </a:spcBef>
        <a:spcAft>
          <a:spcPct val="0"/>
        </a:spcAft>
        <a:buChar char="»"/>
        <a:defRPr sz="1200">
          <a:solidFill>
            <a:schemeClr val="tx1"/>
          </a:solidFill>
          <a:latin typeface="+mn-lt"/>
        </a:defRPr>
      </a:lvl5pPr>
      <a:lvl6pPr marL="2364063" indent="-218457" algn="l" defTabSz="872436" rtl="0" eaLnBrk="1" fontAlgn="base" hangingPunct="1">
        <a:spcBef>
          <a:spcPct val="20000"/>
        </a:spcBef>
        <a:spcAft>
          <a:spcPct val="0"/>
        </a:spcAft>
        <a:buChar char="»"/>
        <a:defRPr sz="1200">
          <a:solidFill>
            <a:schemeClr val="tx1"/>
          </a:solidFill>
          <a:latin typeface="+mn-lt"/>
        </a:defRPr>
      </a:lvl6pPr>
      <a:lvl7pPr marL="2764799" indent="-218457" algn="l" defTabSz="872436" rtl="0" eaLnBrk="1" fontAlgn="base" hangingPunct="1">
        <a:spcBef>
          <a:spcPct val="20000"/>
        </a:spcBef>
        <a:spcAft>
          <a:spcPct val="0"/>
        </a:spcAft>
        <a:buChar char="»"/>
        <a:defRPr sz="1200">
          <a:solidFill>
            <a:schemeClr val="tx1"/>
          </a:solidFill>
          <a:latin typeface="+mn-lt"/>
        </a:defRPr>
      </a:lvl7pPr>
      <a:lvl8pPr marL="3165535" indent="-218457" algn="l" defTabSz="872436" rtl="0" eaLnBrk="1" fontAlgn="base" hangingPunct="1">
        <a:spcBef>
          <a:spcPct val="20000"/>
        </a:spcBef>
        <a:spcAft>
          <a:spcPct val="0"/>
        </a:spcAft>
        <a:buChar char="»"/>
        <a:defRPr sz="1200">
          <a:solidFill>
            <a:schemeClr val="tx1"/>
          </a:solidFill>
          <a:latin typeface="+mn-lt"/>
        </a:defRPr>
      </a:lvl8pPr>
      <a:lvl9pPr marL="3566271" indent="-218457" algn="l" defTabSz="872436" rtl="0" eaLnBrk="1" fontAlgn="base" hangingPunct="1">
        <a:spcBef>
          <a:spcPct val="20000"/>
        </a:spcBef>
        <a:spcAft>
          <a:spcPct val="0"/>
        </a:spcAft>
        <a:buChar char="»"/>
        <a:defRPr sz="1200">
          <a:solidFill>
            <a:schemeClr val="tx1"/>
          </a:solidFill>
          <a:latin typeface="+mn-lt"/>
        </a:defRPr>
      </a:lvl9pPr>
    </p:bodyStyle>
    <p:otherStyle>
      <a:defPPr>
        <a:defRPr lang="nl-NL"/>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pcmweb.nl/nieuws/zo-zet-je-cortana-aan-windows-10.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fraudehelpdesk.nl/valse-e-mail-melde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microsoft.com/nl-nl/software-download/windows1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Windows 10 eerste grote update 1607 </a:t>
            </a:r>
            <a:endParaRPr lang="nl-NL" dirty="0"/>
          </a:p>
        </p:txBody>
      </p:sp>
      <p:sp>
        <p:nvSpPr>
          <p:cNvPr id="3" name="Ondertitel 2"/>
          <p:cNvSpPr>
            <a:spLocks noGrp="1"/>
          </p:cNvSpPr>
          <p:nvPr>
            <p:ph type="subTitle" idx="1"/>
          </p:nvPr>
        </p:nvSpPr>
        <p:spPr/>
        <p:txBody>
          <a:bodyPr/>
          <a:lstStyle/>
          <a:p>
            <a:r>
              <a:rPr lang="nl-NL" dirty="0" smtClean="0"/>
              <a:t>Installatie en vernieuwingen </a:t>
            </a:r>
            <a:endParaRPr lang="nl-NL" dirty="0"/>
          </a:p>
        </p:txBody>
      </p:sp>
    </p:spTree>
    <p:extLst>
      <p:ext uri="{BB962C8B-B14F-4D97-AF65-F5344CB8AC3E}">
        <p14:creationId xmlns:p14="http://schemas.microsoft.com/office/powerpoint/2010/main" val="28064098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 en tegens</a:t>
            </a:r>
            <a:endParaRPr lang="nl-NL" dirty="0"/>
          </a:p>
        </p:txBody>
      </p:sp>
      <p:sp>
        <p:nvSpPr>
          <p:cNvPr id="3" name="Tijdelijke aanduiding voor inhoud 2"/>
          <p:cNvSpPr>
            <a:spLocks noGrp="1"/>
          </p:cNvSpPr>
          <p:nvPr>
            <p:ph idx="1"/>
          </p:nvPr>
        </p:nvSpPr>
        <p:spPr>
          <a:xfrm>
            <a:off x="461544" y="1052736"/>
            <a:ext cx="8216840" cy="4732576"/>
          </a:xfrm>
        </p:spPr>
        <p:txBody>
          <a:bodyPr/>
          <a:lstStyle/>
          <a:p>
            <a:r>
              <a:rPr lang="nl-NL" dirty="0" smtClean="0"/>
              <a:t>Wat is er verbeterd?</a:t>
            </a:r>
          </a:p>
          <a:p>
            <a:pPr lvl="1"/>
            <a:r>
              <a:rPr lang="nl-NL" dirty="0" smtClean="0"/>
              <a:t>Serieuze verbeteringen in de beveiliging</a:t>
            </a:r>
          </a:p>
          <a:p>
            <a:pPr lvl="1"/>
            <a:r>
              <a:rPr lang="nl-NL" dirty="0" smtClean="0"/>
              <a:t>Enkele verbeteringen in de gebruiksvriendelijkheid</a:t>
            </a:r>
          </a:p>
          <a:p>
            <a:pPr lvl="1"/>
            <a:r>
              <a:rPr lang="nl-NL" dirty="0" smtClean="0"/>
              <a:t>Wat verbeteringen in het uiterlijk</a:t>
            </a:r>
          </a:p>
          <a:p>
            <a:r>
              <a:rPr lang="nl-NL" dirty="0" smtClean="0"/>
              <a:t>Wat is niet verbeterd?</a:t>
            </a:r>
          </a:p>
          <a:p>
            <a:pPr lvl="1"/>
            <a:r>
              <a:rPr lang="nl-NL" dirty="0" smtClean="0"/>
              <a:t>Het updaten heb je niet zelf meer in de hand</a:t>
            </a:r>
          </a:p>
          <a:p>
            <a:pPr lvl="1"/>
            <a:r>
              <a:rPr lang="nl-NL" dirty="0" smtClean="0"/>
              <a:t>Microsoft kijkt steeds meer mee naar wat je doet</a:t>
            </a:r>
          </a:p>
          <a:p>
            <a:pPr lvl="1"/>
            <a:r>
              <a:rPr lang="nl-NL" dirty="0" smtClean="0"/>
              <a:t>Je weet niet precies welke data verzameld wordt, want die is versleuteld</a:t>
            </a:r>
          </a:p>
          <a:p>
            <a:pPr lvl="1"/>
            <a:r>
              <a:rPr lang="nl-NL" dirty="0" smtClean="0"/>
              <a:t>Browsergebruik, zoekopdrachten gaan rechtstreeks naar Microsoft</a:t>
            </a:r>
          </a:p>
          <a:p>
            <a:pPr lvl="0"/>
            <a:r>
              <a:rPr lang="nl-NL" dirty="0">
                <a:solidFill>
                  <a:srgbClr val="000000"/>
                </a:solidFill>
              </a:rPr>
              <a:t>Wat </a:t>
            </a:r>
            <a:r>
              <a:rPr lang="nl-NL" dirty="0" smtClean="0">
                <a:solidFill>
                  <a:srgbClr val="000000"/>
                </a:solidFill>
              </a:rPr>
              <a:t>valt nog meer op?</a:t>
            </a:r>
          </a:p>
          <a:p>
            <a:pPr lvl="1"/>
            <a:r>
              <a:rPr lang="nl-NL" dirty="0" smtClean="0">
                <a:solidFill>
                  <a:srgbClr val="000000"/>
                </a:solidFill>
              </a:rPr>
              <a:t>(Nog) geen overdaad aan advertenties</a:t>
            </a:r>
          </a:p>
          <a:p>
            <a:pPr lvl="1"/>
            <a:r>
              <a:rPr lang="nl-NL" dirty="0" smtClean="0">
                <a:solidFill>
                  <a:srgbClr val="000000"/>
                </a:solidFill>
              </a:rPr>
              <a:t>Sporadische melding in het Start menu met een programma voorstel</a:t>
            </a:r>
          </a:p>
          <a:p>
            <a:pPr lvl="1"/>
            <a:r>
              <a:rPr lang="nl-NL" dirty="0" smtClean="0">
                <a:solidFill>
                  <a:srgbClr val="000000"/>
                </a:solidFill>
              </a:rPr>
              <a:t>Er zijn alleen cumulatieve updates, die lang kunnen duren, maar zelden mislukken</a:t>
            </a:r>
          </a:p>
          <a:p>
            <a:pPr lvl="1"/>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10</a:t>
            </a:fld>
            <a:endParaRPr lang="nl-NL"/>
          </a:p>
        </p:txBody>
      </p:sp>
    </p:spTree>
    <p:extLst>
      <p:ext uri="{BB962C8B-B14F-4D97-AF65-F5344CB8AC3E}">
        <p14:creationId xmlns:p14="http://schemas.microsoft.com/office/powerpoint/2010/main" val="2750336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nieuw?</a:t>
            </a:r>
            <a:endParaRPr lang="nl-NL" dirty="0"/>
          </a:p>
        </p:txBody>
      </p:sp>
      <p:sp>
        <p:nvSpPr>
          <p:cNvPr id="3" name="Tijdelijke aanduiding voor inhoud 2"/>
          <p:cNvSpPr>
            <a:spLocks noGrp="1"/>
          </p:cNvSpPr>
          <p:nvPr>
            <p:ph idx="1"/>
          </p:nvPr>
        </p:nvSpPr>
        <p:spPr>
          <a:xfrm>
            <a:off x="461544" y="908720"/>
            <a:ext cx="8216840" cy="4876592"/>
          </a:xfrm>
        </p:spPr>
        <p:txBody>
          <a:bodyPr/>
          <a:lstStyle/>
          <a:p>
            <a:r>
              <a:rPr lang="nl-NL" dirty="0" smtClean="0"/>
              <a:t>Beter startmenu</a:t>
            </a:r>
          </a:p>
          <a:p>
            <a:pPr lvl="1"/>
            <a:r>
              <a:rPr lang="nl-NL" dirty="0" smtClean="0"/>
              <a:t>Knop alle apps is vervangen door het verschijnen van alle apps</a:t>
            </a:r>
          </a:p>
          <a:p>
            <a:pPr lvl="1"/>
            <a:r>
              <a:rPr lang="nl-NL" dirty="0" smtClean="0"/>
              <a:t>Drie laatste geïnstalleerde apps blijven boven in de lijst te zien</a:t>
            </a:r>
          </a:p>
          <a:p>
            <a:pPr lvl="2"/>
            <a:r>
              <a:rPr lang="nl-NL" dirty="0" smtClean="0"/>
              <a:t>Bij scherm vullend startmenu werkt dit niet (zoek start)</a:t>
            </a:r>
          </a:p>
          <a:p>
            <a:pPr lvl="1"/>
            <a:r>
              <a:rPr lang="nl-NL" dirty="0" smtClean="0"/>
              <a:t>Rechts klikken op de app of de tegel laat de recente bestanden zien</a:t>
            </a:r>
          </a:p>
          <a:p>
            <a:pPr lvl="1"/>
            <a:r>
              <a:rPr lang="nl-NL" dirty="0" smtClean="0"/>
              <a:t>Tegels zijn in 4 in plaats van 2 groottes in te stellen</a:t>
            </a:r>
          </a:p>
          <a:p>
            <a:pPr lvl="1"/>
            <a:endParaRPr lang="nl-NL" dirty="0" smtClean="0"/>
          </a:p>
          <a:p>
            <a:pPr lvl="1"/>
            <a:endParaRPr lang="nl-NL" dirty="0" smtClean="0"/>
          </a:p>
          <a:p>
            <a:pPr marL="436913" lvl="1" indent="0">
              <a:buNone/>
            </a:pPr>
            <a:endParaRPr lang="nl-NL" dirty="0" smtClean="0"/>
          </a:p>
          <a:p>
            <a:pPr marL="436913" lvl="1" indent="0">
              <a:buNone/>
            </a:pPr>
            <a:endParaRPr lang="nl-NL"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24945"/>
            <a:ext cx="5472608" cy="3115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jdelijke aanduiding voor dianummer 3"/>
          <p:cNvSpPr>
            <a:spLocks noGrp="1"/>
          </p:cNvSpPr>
          <p:nvPr>
            <p:ph type="sldNum" sz="quarter" idx="11"/>
          </p:nvPr>
        </p:nvSpPr>
        <p:spPr/>
        <p:txBody>
          <a:bodyPr/>
          <a:lstStyle/>
          <a:p>
            <a:fld id="{39D44474-F006-4823-90D3-A4233E8ABE20}" type="slidenum">
              <a:rPr lang="nl-NL" smtClean="0"/>
              <a:t>11</a:t>
            </a:fld>
            <a:endParaRPr lang="nl-NL"/>
          </a:p>
        </p:txBody>
      </p:sp>
    </p:spTree>
    <p:extLst>
      <p:ext uri="{BB962C8B-B14F-4D97-AF65-F5344CB8AC3E}">
        <p14:creationId xmlns:p14="http://schemas.microsoft.com/office/powerpoint/2010/main" val="3476605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Tegels verwijderen en groeperen</a:t>
            </a:r>
            <a:endParaRPr lang="nl-NL" dirty="0"/>
          </a:p>
        </p:txBody>
      </p:sp>
      <p:sp>
        <p:nvSpPr>
          <p:cNvPr id="3" name="Tijdelijke aanduiding voor inhoud 2"/>
          <p:cNvSpPr>
            <a:spLocks noGrp="1"/>
          </p:cNvSpPr>
          <p:nvPr>
            <p:ph idx="1"/>
          </p:nvPr>
        </p:nvSpPr>
        <p:spPr/>
        <p:txBody>
          <a:bodyPr/>
          <a:lstStyle/>
          <a:p>
            <a:r>
              <a:rPr lang="nl-NL" dirty="0" smtClean="0"/>
              <a:t>Rechts klik op een tegel</a:t>
            </a:r>
          </a:p>
          <a:p>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12</a:t>
            </a:fld>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28800"/>
            <a:ext cx="3806454" cy="43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4582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Tegelgrootte</a:t>
            </a:r>
            <a:endParaRPr lang="nl-NL" dirty="0"/>
          </a:p>
        </p:txBody>
      </p:sp>
      <p:sp>
        <p:nvSpPr>
          <p:cNvPr id="3" name="Tijdelijke aanduiding voor inhoud 2"/>
          <p:cNvSpPr>
            <a:spLocks noGrp="1"/>
          </p:cNvSpPr>
          <p:nvPr>
            <p:ph idx="1"/>
          </p:nvPr>
        </p:nvSpPr>
        <p:spPr/>
        <p:txBody>
          <a:bodyPr/>
          <a:lstStyle/>
          <a:p>
            <a:r>
              <a:rPr lang="nl-NL" dirty="0" smtClean="0"/>
              <a:t>Let er op, dat bij zelf geïnstalleerde programma’s er 2 of 3 tegelgroottes mogelijk zijn.</a:t>
            </a:r>
          </a:p>
          <a:p>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13</a:t>
            </a:fld>
            <a:endParaRPr lang="nl-NL"/>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420888"/>
            <a:ext cx="6858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0502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Cortana</a:t>
            </a:r>
            <a:endParaRPr lang="nl-NL" dirty="0"/>
          </a:p>
        </p:txBody>
      </p:sp>
      <p:sp>
        <p:nvSpPr>
          <p:cNvPr id="3" name="Tijdelijke aanduiding voor inhoud 2"/>
          <p:cNvSpPr>
            <a:spLocks noGrp="1"/>
          </p:cNvSpPr>
          <p:nvPr>
            <p:ph idx="1"/>
          </p:nvPr>
        </p:nvSpPr>
        <p:spPr/>
        <p:txBody>
          <a:bodyPr/>
          <a:lstStyle/>
          <a:p>
            <a:r>
              <a:rPr lang="nl-NL" dirty="0" smtClean="0"/>
              <a:t>De spraaksturing en antwoordmechanisme in Windows 10 komt nog lang niet in het Nederlands</a:t>
            </a:r>
          </a:p>
          <a:p>
            <a:r>
              <a:rPr lang="nl-NL" dirty="0" smtClean="0"/>
              <a:t>Windows 10 v.1607 heeft wel de mogelijkheid om de </a:t>
            </a:r>
            <a:r>
              <a:rPr lang="nl-NL" dirty="0" err="1" smtClean="0"/>
              <a:t>engelstalige</a:t>
            </a:r>
            <a:r>
              <a:rPr lang="nl-NL" dirty="0" smtClean="0"/>
              <a:t> Cortana te gebruiken</a:t>
            </a:r>
          </a:p>
          <a:p>
            <a:r>
              <a:rPr lang="nl-NL" dirty="0" smtClean="0"/>
              <a:t>Je moet bij Instellingen&gt;Tijd en Taal de Verenigde staten regio instellen en dan ook de Engelse taal-Verenigde staten toevoegen</a:t>
            </a:r>
          </a:p>
          <a:p>
            <a:pPr lvl="1"/>
            <a:r>
              <a:rPr lang="nl-NL" dirty="0" smtClean="0"/>
              <a:t>Kijk op </a:t>
            </a:r>
            <a:r>
              <a:rPr lang="nl-NL" dirty="0" smtClean="0">
                <a:hlinkClick r:id="rId2"/>
              </a:rPr>
              <a:t>http</a:t>
            </a:r>
            <a:r>
              <a:rPr lang="nl-NL" dirty="0">
                <a:hlinkClick r:id="rId2"/>
              </a:rPr>
              <a:t>://</a:t>
            </a:r>
            <a:r>
              <a:rPr lang="nl-NL" dirty="0" smtClean="0">
                <a:hlinkClick r:id="rId2"/>
              </a:rPr>
              <a:t>www.pcmweb.nl/nieuws/zo-zet-je-cortana-aan-windows-10.html</a:t>
            </a:r>
            <a:endParaRPr lang="nl-NL" dirty="0"/>
          </a:p>
          <a:p>
            <a:pPr lvl="0"/>
            <a:r>
              <a:rPr lang="nl-NL" dirty="0" smtClean="0">
                <a:solidFill>
                  <a:srgbClr val="000000"/>
                </a:solidFill>
              </a:rPr>
              <a:t>Het is mij nog niet gelukt om deze functie in te schakelen</a:t>
            </a:r>
            <a:endParaRPr lang="nl-NL" dirty="0">
              <a:solidFill>
                <a:srgbClr val="000000"/>
              </a:solidFill>
            </a:endParaRPr>
          </a:p>
          <a:p>
            <a:pPr marL="436913" lvl="1" indent="0">
              <a:buNone/>
            </a:pPr>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14</a:t>
            </a:fld>
            <a:endParaRPr lang="nl-NL"/>
          </a:p>
        </p:txBody>
      </p:sp>
    </p:spTree>
    <p:extLst>
      <p:ext uri="{BB962C8B-B14F-4D97-AF65-F5344CB8AC3E}">
        <p14:creationId xmlns:p14="http://schemas.microsoft.com/office/powerpoint/2010/main" val="352304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9614"/>
            <a:ext cx="3008181" cy="1161958"/>
          </a:xfrm>
        </p:spPr>
        <p:txBody>
          <a:bodyPr/>
          <a:lstStyle/>
          <a:p>
            <a:r>
              <a:rPr lang="nl-NL" sz="2400" dirty="0" smtClean="0"/>
              <a:t>Windows </a:t>
            </a:r>
            <a:r>
              <a:rPr lang="nl-NL" sz="2400" dirty="0" err="1" smtClean="0"/>
              <a:t>Ink</a:t>
            </a:r>
            <a:r>
              <a:rPr lang="nl-NL" sz="2400" dirty="0" smtClean="0"/>
              <a:t> </a:t>
            </a:r>
            <a:r>
              <a:rPr lang="nl-NL" sz="2400" dirty="0" err="1" smtClean="0"/>
              <a:t>Workspace</a:t>
            </a:r>
            <a:endParaRPr lang="nl-NL" sz="2400" dirty="0"/>
          </a:p>
        </p:txBody>
      </p:sp>
      <p:sp>
        <p:nvSpPr>
          <p:cNvPr id="3" name="Tijdelijke aanduiding voor inhoud 2"/>
          <p:cNvSpPr>
            <a:spLocks noGrp="1"/>
          </p:cNvSpPr>
          <p:nvPr>
            <p:ph idx="1"/>
          </p:nvPr>
        </p:nvSpPr>
        <p:spPr/>
        <p:txBody>
          <a:bodyPr/>
          <a:lstStyle/>
          <a:p>
            <a:pPr marL="0" indent="0">
              <a:buNone/>
            </a:pPr>
            <a:r>
              <a:rPr lang="nl-NL" dirty="0" smtClean="0"/>
              <a:t>   </a:t>
            </a:r>
            <a:endParaRPr lang="nl-NL" dirty="0"/>
          </a:p>
        </p:txBody>
      </p:sp>
      <p:sp>
        <p:nvSpPr>
          <p:cNvPr id="4" name="Tijdelijke aanduiding voor tekst 3"/>
          <p:cNvSpPr>
            <a:spLocks noGrp="1"/>
          </p:cNvSpPr>
          <p:nvPr>
            <p:ph type="body" sz="half" idx="2"/>
          </p:nvPr>
        </p:nvSpPr>
        <p:spPr>
          <a:xfrm>
            <a:off x="467544" y="1124744"/>
            <a:ext cx="3008181" cy="4691027"/>
          </a:xfrm>
        </p:spPr>
        <p:txBody>
          <a:bodyPr/>
          <a:lstStyle/>
          <a:p>
            <a:r>
              <a:rPr lang="nl-NL" sz="2400" dirty="0"/>
              <a:t>Op de pc met de muis of met een tekentablet kun je nu ook de tekenfunctie gebruiken</a:t>
            </a:r>
          </a:p>
          <a:p>
            <a:r>
              <a:rPr lang="nl-NL" sz="2400" dirty="0"/>
              <a:t>Klik rechts in de taakbalk en vink aan –Knop Windows-</a:t>
            </a:r>
            <a:r>
              <a:rPr lang="nl-NL" sz="2400" dirty="0" err="1"/>
              <a:t>Ink</a:t>
            </a:r>
            <a:r>
              <a:rPr lang="nl-NL" sz="2400" dirty="0"/>
              <a:t> werkruimte </a:t>
            </a:r>
            <a:r>
              <a:rPr lang="nl-NL" sz="2400" dirty="0" smtClean="0"/>
              <a:t>weergeven- en probeer de mogelijkheden eens uit</a:t>
            </a:r>
          </a:p>
          <a:p>
            <a:r>
              <a:rPr lang="nl-NL" sz="2400" dirty="0" smtClean="0"/>
              <a:t>Op de </a:t>
            </a:r>
            <a:r>
              <a:rPr lang="nl-NL" sz="2400" dirty="0" err="1" smtClean="0"/>
              <a:t>touchpad</a:t>
            </a:r>
            <a:r>
              <a:rPr lang="nl-NL" sz="2400" dirty="0" smtClean="0"/>
              <a:t> van je laptop werkt je vinger ook</a:t>
            </a:r>
            <a:endParaRPr lang="nl-NL" sz="2400" dirty="0"/>
          </a:p>
          <a:p>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401784"/>
            <a:ext cx="2736304" cy="5509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jdelijke aanduiding voor dianummer 4"/>
          <p:cNvSpPr>
            <a:spLocks noGrp="1"/>
          </p:cNvSpPr>
          <p:nvPr>
            <p:ph type="sldNum" sz="quarter" idx="11"/>
          </p:nvPr>
        </p:nvSpPr>
        <p:spPr/>
        <p:txBody>
          <a:bodyPr/>
          <a:lstStyle/>
          <a:p>
            <a:fld id="{39D44474-F006-4823-90D3-A4233E8ABE20}" type="slidenum">
              <a:rPr lang="nl-NL" smtClean="0"/>
              <a:t>15</a:t>
            </a:fld>
            <a:endParaRPr lang="nl-NL"/>
          </a:p>
        </p:txBody>
      </p:sp>
    </p:spTree>
    <p:extLst>
      <p:ext uri="{BB962C8B-B14F-4D97-AF65-F5344CB8AC3E}">
        <p14:creationId xmlns:p14="http://schemas.microsoft.com/office/powerpoint/2010/main" val="2361543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Edge</a:t>
            </a:r>
            <a:endParaRPr lang="nl-NL" dirty="0"/>
          </a:p>
        </p:txBody>
      </p:sp>
      <p:sp>
        <p:nvSpPr>
          <p:cNvPr id="3" name="Tijdelijke aanduiding voor inhoud 2"/>
          <p:cNvSpPr>
            <a:spLocks noGrp="1"/>
          </p:cNvSpPr>
          <p:nvPr>
            <p:ph idx="1"/>
          </p:nvPr>
        </p:nvSpPr>
        <p:spPr/>
        <p:txBody>
          <a:bodyPr/>
          <a:lstStyle/>
          <a:p>
            <a:r>
              <a:rPr lang="nl-NL" dirty="0"/>
              <a:t>Als Microsofts belangrijkste </a:t>
            </a:r>
            <a:r>
              <a:rPr lang="nl-NL" dirty="0" err="1"/>
              <a:t>universal</a:t>
            </a:r>
            <a:r>
              <a:rPr lang="nl-NL" dirty="0"/>
              <a:t> Windows Platform app, zou </a:t>
            </a:r>
            <a:r>
              <a:rPr lang="nl-NL" dirty="0" err="1"/>
              <a:t>Edge</a:t>
            </a:r>
            <a:r>
              <a:rPr lang="nl-NL" dirty="0"/>
              <a:t> een lichtend voorbeeld moeten zijn van hoe geweldig Universal apps kunnen zijn. In plaats daarvan zitten we met een default browser die, zelfs een jaar na zijn release, veel dingen niet kan doen die andere browsers al jaren doen - zoals een gesloten tabs-lijst, </a:t>
            </a:r>
            <a:r>
              <a:rPr lang="nl-NL" dirty="0" err="1"/>
              <a:t>mute</a:t>
            </a:r>
            <a:r>
              <a:rPr lang="nl-NL" dirty="0"/>
              <a:t>-knop, </a:t>
            </a:r>
            <a:r>
              <a:rPr lang="nl-NL" dirty="0" err="1"/>
              <a:t>profiles</a:t>
            </a:r>
            <a:r>
              <a:rPr lang="nl-NL" dirty="0"/>
              <a:t>. Het taakbalkicoon laat niet alle tabs zien. Het is nog steeds belachelijk moeilijk om van zoekmachine te wisselen. En ga zo maar door. We hebben al veel beloften gehoord over </a:t>
            </a:r>
            <a:r>
              <a:rPr lang="nl-NL" dirty="0" err="1"/>
              <a:t>Edge</a:t>
            </a:r>
            <a:r>
              <a:rPr lang="nl-NL" dirty="0"/>
              <a:t>, maar het schiet allemaal niet echt op.</a:t>
            </a:r>
          </a:p>
          <a:p>
            <a:r>
              <a:rPr lang="nl-NL" dirty="0" err="1"/>
              <a:t>Edge</a:t>
            </a:r>
            <a:r>
              <a:rPr lang="nl-NL" dirty="0"/>
              <a:t> blijft ook maar lijden aan dezelfde beveiligingsproblemen die ook Internet Explorer plaagden. Bijna elke maand zien we security patches die zowel voor IE als </a:t>
            </a:r>
            <a:r>
              <a:rPr lang="nl-NL" dirty="0" err="1"/>
              <a:t>Edge</a:t>
            </a:r>
            <a:r>
              <a:rPr lang="nl-NL" dirty="0"/>
              <a:t> zijn. Gaten in IE zijn zo normaal dat de meeste mensen er al helemaal aan gewend zijn. Maar </a:t>
            </a:r>
            <a:r>
              <a:rPr lang="nl-NL" dirty="0" err="1"/>
              <a:t>Edge</a:t>
            </a:r>
            <a:r>
              <a:rPr lang="nl-NL" dirty="0"/>
              <a:t> is nieuw en zou dus veel veiliger moeten zijn.</a:t>
            </a:r>
          </a:p>
          <a:p>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16</a:t>
            </a:fld>
            <a:endParaRPr lang="nl-NL"/>
          </a:p>
        </p:txBody>
      </p:sp>
    </p:spTree>
    <p:extLst>
      <p:ext uri="{BB962C8B-B14F-4D97-AF65-F5344CB8AC3E}">
        <p14:creationId xmlns:p14="http://schemas.microsoft.com/office/powerpoint/2010/main" val="424131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Actiecentrum (meldingen)</a:t>
            </a:r>
            <a:endParaRPr lang="nl-NL" dirty="0"/>
          </a:p>
        </p:txBody>
      </p:sp>
      <p:sp>
        <p:nvSpPr>
          <p:cNvPr id="3" name="Tijdelijke aanduiding voor inhoud 2"/>
          <p:cNvSpPr>
            <a:spLocks noGrp="1"/>
          </p:cNvSpPr>
          <p:nvPr>
            <p:ph idx="1"/>
          </p:nvPr>
        </p:nvSpPr>
        <p:spPr/>
        <p:txBody>
          <a:bodyPr/>
          <a:lstStyle/>
          <a:p>
            <a:r>
              <a:rPr lang="nl-NL" dirty="0" smtClean="0"/>
              <a:t>Klik rechts onder in de taakbalk op het vierkante </a:t>
            </a:r>
          </a:p>
          <a:p>
            <a:pPr marL="0" indent="0">
              <a:buNone/>
            </a:pPr>
            <a:r>
              <a:rPr lang="nl-NL" dirty="0"/>
              <a:t> </a:t>
            </a:r>
            <a:r>
              <a:rPr lang="nl-NL" dirty="0" smtClean="0"/>
              <a:t>    icoontje</a:t>
            </a:r>
          </a:p>
          <a:p>
            <a:pPr marL="0" indent="0">
              <a:buNone/>
            </a:pPr>
            <a:r>
              <a:rPr lang="nl-NL" dirty="0"/>
              <a:t> </a:t>
            </a:r>
            <a:r>
              <a:rPr lang="nl-NL" dirty="0" smtClean="0"/>
              <a:t>     In het bovenste deel komen de meldingen over</a:t>
            </a:r>
          </a:p>
          <a:p>
            <a:pPr marL="0" indent="0">
              <a:buNone/>
            </a:pPr>
            <a:r>
              <a:rPr lang="nl-NL" dirty="0"/>
              <a:t> </a:t>
            </a:r>
            <a:r>
              <a:rPr lang="nl-NL" dirty="0" smtClean="0"/>
              <a:t>     programma’s, updates en systeemmeldingen, etc.</a:t>
            </a:r>
          </a:p>
          <a:p>
            <a:pPr marL="0" indent="0">
              <a:buNone/>
            </a:pPr>
            <a:r>
              <a:rPr lang="nl-NL" dirty="0"/>
              <a:t> </a:t>
            </a:r>
            <a:r>
              <a:rPr lang="nl-NL" dirty="0" smtClean="0"/>
              <a:t>     In de onderste helft zie je de tegeltjes om makkelijk</a:t>
            </a:r>
          </a:p>
          <a:p>
            <a:pPr marL="0" indent="0">
              <a:buNone/>
            </a:pPr>
            <a:r>
              <a:rPr lang="nl-NL" dirty="0"/>
              <a:t> </a:t>
            </a:r>
            <a:r>
              <a:rPr lang="nl-NL" dirty="0" smtClean="0"/>
              <a:t>     een aantal functies en aan te roepen en in en uit te </a:t>
            </a:r>
          </a:p>
          <a:p>
            <a:pPr marL="0" indent="0">
              <a:buNone/>
            </a:pPr>
            <a:r>
              <a:rPr lang="nl-NL" dirty="0"/>
              <a:t> </a:t>
            </a:r>
            <a:r>
              <a:rPr lang="nl-NL" dirty="0" smtClean="0"/>
              <a:t>     schakelen</a:t>
            </a:r>
          </a:p>
          <a:p>
            <a:endParaRPr lang="nl-NL"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62750" y="9525"/>
            <a:ext cx="2381250" cy="683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jdelijke aanduiding voor dianummer 3"/>
          <p:cNvSpPr>
            <a:spLocks noGrp="1"/>
          </p:cNvSpPr>
          <p:nvPr>
            <p:ph type="sldNum" sz="quarter" idx="11"/>
          </p:nvPr>
        </p:nvSpPr>
        <p:spPr/>
        <p:txBody>
          <a:bodyPr/>
          <a:lstStyle/>
          <a:p>
            <a:fld id="{39D44474-F006-4823-90D3-A4233E8ABE20}" type="slidenum">
              <a:rPr lang="nl-NL" smtClean="0"/>
              <a:t>17</a:t>
            </a:fld>
            <a:endParaRPr lang="nl-NL"/>
          </a:p>
        </p:txBody>
      </p:sp>
    </p:spTree>
    <p:extLst>
      <p:ext uri="{BB962C8B-B14F-4D97-AF65-F5344CB8AC3E}">
        <p14:creationId xmlns:p14="http://schemas.microsoft.com/office/powerpoint/2010/main" val="2978547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Sticky</a:t>
            </a:r>
            <a:r>
              <a:rPr lang="nl-NL" dirty="0" smtClean="0"/>
              <a:t> </a:t>
            </a:r>
            <a:r>
              <a:rPr lang="nl-NL" dirty="0" err="1" smtClean="0"/>
              <a:t>Notes</a:t>
            </a:r>
            <a:endParaRPr lang="nl-NL" dirty="0"/>
          </a:p>
        </p:txBody>
      </p:sp>
      <p:sp>
        <p:nvSpPr>
          <p:cNvPr id="3" name="Tijdelijke aanduiding voor inhoud 2"/>
          <p:cNvSpPr>
            <a:spLocks noGrp="1"/>
          </p:cNvSpPr>
          <p:nvPr>
            <p:ph idx="1"/>
          </p:nvPr>
        </p:nvSpPr>
        <p:spPr/>
        <p:txBody>
          <a:bodyPr/>
          <a:lstStyle/>
          <a:p>
            <a:r>
              <a:rPr lang="nl-NL" dirty="0" smtClean="0"/>
              <a:t>Windows 10 v 1607 heeft een handig notieblokje (geeltjes) om op je bureaublad te plakken</a:t>
            </a:r>
          </a:p>
          <a:p>
            <a:r>
              <a:rPr lang="nl-NL" dirty="0" smtClean="0"/>
              <a:t>Klik op het vergrootglas links onderin de taakbalk</a:t>
            </a:r>
          </a:p>
          <a:p>
            <a:r>
              <a:rPr lang="nl-NL" dirty="0" smtClean="0"/>
              <a:t>Type </a:t>
            </a:r>
            <a:r>
              <a:rPr lang="nl-NL" dirty="0" err="1" smtClean="0"/>
              <a:t>Sticky</a:t>
            </a:r>
            <a:r>
              <a:rPr lang="nl-NL" dirty="0" smtClean="0"/>
              <a:t> </a:t>
            </a:r>
            <a:r>
              <a:rPr lang="nl-NL" dirty="0" err="1" smtClean="0"/>
              <a:t>notes</a:t>
            </a:r>
            <a:endParaRPr lang="nl-NL" dirty="0" smtClean="0"/>
          </a:p>
          <a:p>
            <a:r>
              <a:rPr lang="nl-NL" dirty="0" smtClean="0"/>
              <a:t>Klik er met de rechtermuisknop op en kies aan taakbalk vastmaken.</a:t>
            </a:r>
          </a:p>
          <a:p>
            <a:r>
              <a:rPr lang="nl-NL" dirty="0" smtClean="0"/>
              <a:t>Klik links op het icoontje</a:t>
            </a:r>
          </a:p>
          <a:p>
            <a:r>
              <a:rPr lang="nl-NL" dirty="0" smtClean="0"/>
              <a:t>Een geeltje wordt geopend</a:t>
            </a:r>
          </a:p>
          <a:p>
            <a:pPr lvl="1"/>
            <a:r>
              <a:rPr lang="nl-NL" dirty="0" smtClean="0"/>
              <a:t>De plus staat voor een tweede geeltje</a:t>
            </a:r>
          </a:p>
          <a:p>
            <a:pPr lvl="1"/>
            <a:r>
              <a:rPr lang="nl-NL" dirty="0" smtClean="0"/>
              <a:t>De … staan voor het kiezen van de achtergrondkleur per geeltje</a:t>
            </a:r>
          </a:p>
          <a:p>
            <a:pPr lvl="1"/>
            <a:r>
              <a:rPr lang="nl-NL" dirty="0" smtClean="0"/>
              <a:t>Het prullenbakje mag duidelijk zijn</a:t>
            </a:r>
          </a:p>
          <a:p>
            <a:pPr lvl="1"/>
            <a:r>
              <a:rPr lang="nl-NL" dirty="0" smtClean="0"/>
              <a:t>De geeltjes worden bewaard en zijn na herstart van de computer </a:t>
            </a:r>
            <a:r>
              <a:rPr lang="nl-NL" smtClean="0"/>
              <a:t>weer zichtbaar</a:t>
            </a:r>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18</a:t>
            </a:fld>
            <a:endParaRPr lang="nl-NL"/>
          </a:p>
        </p:txBody>
      </p:sp>
    </p:spTree>
    <p:extLst>
      <p:ext uri="{BB962C8B-B14F-4D97-AF65-F5344CB8AC3E}">
        <p14:creationId xmlns:p14="http://schemas.microsoft.com/office/powerpoint/2010/main" val="2260233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Beveiliging</a:t>
            </a:r>
            <a:endParaRPr lang="nl-NL" dirty="0"/>
          </a:p>
        </p:txBody>
      </p:sp>
      <p:sp>
        <p:nvSpPr>
          <p:cNvPr id="3" name="Tijdelijke aanduiding voor inhoud 2"/>
          <p:cNvSpPr>
            <a:spLocks noGrp="1"/>
          </p:cNvSpPr>
          <p:nvPr>
            <p:ph idx="1"/>
          </p:nvPr>
        </p:nvSpPr>
        <p:spPr/>
        <p:txBody>
          <a:bodyPr/>
          <a:lstStyle/>
          <a:p>
            <a:r>
              <a:rPr lang="nl-NL" dirty="0" smtClean="0"/>
              <a:t>Windows 10 is met deze upgrade de veiligste Windows</a:t>
            </a:r>
          </a:p>
          <a:p>
            <a:pPr lvl="1"/>
            <a:r>
              <a:rPr lang="nl-NL" dirty="0" smtClean="0"/>
              <a:t>Er wordt virtualisatie gebruikt om data te beschermen</a:t>
            </a:r>
          </a:p>
          <a:p>
            <a:pPr lvl="1"/>
            <a:r>
              <a:rPr lang="nl-NL" dirty="0" smtClean="0"/>
              <a:t>In </a:t>
            </a:r>
            <a:r>
              <a:rPr lang="nl-NL" dirty="0" err="1" smtClean="0"/>
              <a:t>Edge</a:t>
            </a:r>
            <a:r>
              <a:rPr lang="nl-NL" dirty="0" smtClean="0"/>
              <a:t> wordt </a:t>
            </a:r>
            <a:r>
              <a:rPr lang="nl-NL" dirty="0" err="1" smtClean="0"/>
              <a:t>sandboxing</a:t>
            </a:r>
            <a:r>
              <a:rPr lang="nl-NL" dirty="0" smtClean="0"/>
              <a:t> gebruikt, een techniek om slecht functionerende programma’s te isoleren, zodat ze geen schade kunnen aanrichten</a:t>
            </a:r>
          </a:p>
          <a:p>
            <a:pPr lvl="1"/>
            <a:r>
              <a:rPr lang="nl-NL" dirty="0" smtClean="0"/>
              <a:t>Er wordt gewerkt aan biometrische toegang, zoals vingerafdruk scanning</a:t>
            </a:r>
          </a:p>
          <a:p>
            <a:pPr lvl="1"/>
            <a:r>
              <a:rPr lang="nl-NL" dirty="0" smtClean="0"/>
              <a:t>Veel apps (ook uit de Store) de zgn. Universal Windows apps (zoals Mail, Groove en Movies en TV) zijn tot nu toe niet even goed bruikbaar geweest door gebrek aan eenduidigheid in instellen van bv. veiligheid (poorten) en menuvoering. Dat is aan het veranderen</a:t>
            </a:r>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19</a:t>
            </a:fld>
            <a:endParaRPr lang="nl-NL"/>
          </a:p>
        </p:txBody>
      </p:sp>
    </p:spTree>
    <p:extLst>
      <p:ext uri="{BB962C8B-B14F-4D97-AF65-F5344CB8AC3E}">
        <p14:creationId xmlns:p14="http://schemas.microsoft.com/office/powerpoint/2010/main" val="3232566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Installatie Windows 10 versie 1607</a:t>
            </a:r>
            <a:endParaRPr lang="nl-NL" dirty="0"/>
          </a:p>
        </p:txBody>
      </p:sp>
      <p:sp>
        <p:nvSpPr>
          <p:cNvPr id="3" name="Tijdelijke aanduiding voor inhoud 2"/>
          <p:cNvSpPr>
            <a:spLocks noGrp="1"/>
          </p:cNvSpPr>
          <p:nvPr>
            <p:ph idx="1"/>
          </p:nvPr>
        </p:nvSpPr>
        <p:spPr/>
        <p:txBody>
          <a:bodyPr/>
          <a:lstStyle/>
          <a:p>
            <a:r>
              <a:rPr lang="nl-NL" dirty="0" smtClean="0"/>
              <a:t>De jaarupgrade is herkenbaar aan het versienummer.</a:t>
            </a:r>
          </a:p>
          <a:p>
            <a:r>
              <a:rPr lang="nl-NL" dirty="0" smtClean="0"/>
              <a:t>De upgrade kost tijd en verloopt via de update instellingen</a:t>
            </a:r>
          </a:p>
          <a:p>
            <a:r>
              <a:rPr lang="nl-NL" dirty="0" smtClean="0"/>
              <a:t>Staan die op automatisch, dan hoef je niets te doen</a:t>
            </a:r>
          </a:p>
          <a:p>
            <a:endParaRPr lang="nl-NL" dirty="0"/>
          </a:p>
          <a:p>
            <a:r>
              <a:rPr lang="nl-NL" dirty="0" smtClean="0"/>
              <a:t>Het kan ook handmatig, dan gebeurt het als het je uitkomt</a:t>
            </a:r>
          </a:p>
          <a:p>
            <a:r>
              <a:rPr lang="nl-NL" dirty="0" smtClean="0"/>
              <a:t>Mijn ervaring is, dat het net zo lang duurt als een installatie</a:t>
            </a:r>
          </a:p>
          <a:p>
            <a:endParaRPr lang="nl-NL" dirty="0"/>
          </a:p>
          <a:p>
            <a:pPr marL="0" indent="0">
              <a:buNone/>
            </a:pPr>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2</a:t>
            </a:fld>
            <a:endParaRPr lang="nl-NL"/>
          </a:p>
        </p:txBody>
      </p:sp>
    </p:spTree>
    <p:extLst>
      <p:ext uri="{BB962C8B-B14F-4D97-AF65-F5344CB8AC3E}">
        <p14:creationId xmlns:p14="http://schemas.microsoft.com/office/powerpoint/2010/main" val="3522044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Resterende veranderingen</a:t>
            </a:r>
            <a:endParaRPr lang="nl-NL" dirty="0"/>
          </a:p>
        </p:txBody>
      </p:sp>
      <p:sp>
        <p:nvSpPr>
          <p:cNvPr id="3" name="Tijdelijke aanduiding voor inhoud 2"/>
          <p:cNvSpPr>
            <a:spLocks noGrp="1"/>
          </p:cNvSpPr>
          <p:nvPr>
            <p:ph idx="1"/>
          </p:nvPr>
        </p:nvSpPr>
        <p:spPr/>
        <p:txBody>
          <a:bodyPr/>
          <a:lstStyle/>
          <a:p>
            <a:r>
              <a:rPr lang="nl-NL" dirty="0" smtClean="0"/>
              <a:t>Windows update kan op voor jou geschikte tijden worden ingesteld</a:t>
            </a:r>
          </a:p>
          <a:p>
            <a:r>
              <a:rPr lang="nl-NL" dirty="0" smtClean="0"/>
              <a:t>Start </a:t>
            </a:r>
            <a:r>
              <a:rPr lang="nl-NL" dirty="0" err="1" smtClean="0"/>
              <a:t>fresh</a:t>
            </a:r>
            <a:r>
              <a:rPr lang="nl-NL" dirty="0" smtClean="0"/>
              <a:t> geeft je de mogelijkheid een verse versie W10 te installeren</a:t>
            </a:r>
          </a:p>
          <a:p>
            <a:r>
              <a:rPr lang="nl-NL" dirty="0" err="1" smtClean="0"/>
              <a:t>Bash</a:t>
            </a:r>
            <a:r>
              <a:rPr lang="nl-NL" dirty="0" smtClean="0"/>
              <a:t> </a:t>
            </a:r>
            <a:r>
              <a:rPr lang="nl-NL" dirty="0" err="1" smtClean="0"/>
              <a:t>command</a:t>
            </a:r>
            <a:r>
              <a:rPr lang="nl-NL" dirty="0" smtClean="0"/>
              <a:t> maakt het mogelijk om Ubuntu </a:t>
            </a:r>
            <a:r>
              <a:rPr lang="nl-NL" dirty="0" err="1" smtClean="0"/>
              <a:t>dual</a:t>
            </a:r>
            <a:r>
              <a:rPr lang="nl-NL" dirty="0" smtClean="0"/>
              <a:t> boot in Windows te installeren</a:t>
            </a:r>
          </a:p>
          <a:p>
            <a:r>
              <a:rPr lang="nl-NL" dirty="0" smtClean="0"/>
              <a:t>Nieuwe </a:t>
            </a:r>
            <a:r>
              <a:rPr lang="nl-NL" dirty="0" err="1" smtClean="0"/>
              <a:t>emojis</a:t>
            </a:r>
            <a:r>
              <a:rPr lang="nl-NL" dirty="0" smtClean="0"/>
              <a:t> om bij je berichtjes en mails te plakken</a:t>
            </a:r>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20</a:t>
            </a:fld>
            <a:endParaRPr lang="nl-NL"/>
          </a:p>
        </p:txBody>
      </p:sp>
    </p:spTree>
    <p:extLst>
      <p:ext uri="{BB962C8B-B14F-4D97-AF65-F5344CB8AC3E}">
        <p14:creationId xmlns:p14="http://schemas.microsoft.com/office/powerpoint/2010/main" val="2958582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Valse </a:t>
            </a:r>
            <a:r>
              <a:rPr lang="nl-NL" dirty="0" err="1" smtClean="0"/>
              <a:t>emails</a:t>
            </a:r>
            <a:endParaRPr lang="nl-NL"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7704" y="852428"/>
            <a:ext cx="5256583" cy="5269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jdelijke aanduiding voor dianummer 2"/>
          <p:cNvSpPr>
            <a:spLocks noGrp="1"/>
          </p:cNvSpPr>
          <p:nvPr>
            <p:ph type="sldNum" sz="quarter" idx="11"/>
          </p:nvPr>
        </p:nvSpPr>
        <p:spPr/>
        <p:txBody>
          <a:bodyPr/>
          <a:lstStyle/>
          <a:p>
            <a:fld id="{39D44474-F006-4823-90D3-A4233E8ABE20}" type="slidenum">
              <a:rPr lang="nl-NL" smtClean="0"/>
              <a:t>21</a:t>
            </a:fld>
            <a:endParaRPr lang="nl-NL"/>
          </a:p>
        </p:txBody>
      </p:sp>
    </p:spTree>
    <p:extLst>
      <p:ext uri="{BB962C8B-B14F-4D97-AF65-F5344CB8AC3E}">
        <p14:creationId xmlns:p14="http://schemas.microsoft.com/office/powerpoint/2010/main" val="2906403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Valse email</a:t>
            </a:r>
            <a:endParaRPr lang="nl-NL" dirty="0"/>
          </a:p>
        </p:txBody>
      </p:sp>
      <p:sp>
        <p:nvSpPr>
          <p:cNvPr id="3" name="Tijdelijke aanduiding voor inhoud 2"/>
          <p:cNvSpPr>
            <a:spLocks noGrp="1"/>
          </p:cNvSpPr>
          <p:nvPr>
            <p:ph idx="1"/>
          </p:nvPr>
        </p:nvSpPr>
        <p:spPr/>
        <p:txBody>
          <a:bodyPr/>
          <a:lstStyle/>
          <a:p>
            <a:r>
              <a:rPr lang="nl-NL" dirty="0" err="1" smtClean="0"/>
              <a:t>Phishing</a:t>
            </a:r>
            <a:r>
              <a:rPr lang="nl-NL" dirty="0" smtClean="0"/>
              <a:t> is bedoeld om gegevens te achterhalen van in het bijzonder je bankrekening</a:t>
            </a:r>
          </a:p>
          <a:p>
            <a:r>
              <a:rPr lang="nl-NL" dirty="0" smtClean="0"/>
              <a:t>De bank vraagt nooit om je wachtwoorden, rekeningnummers en persoonsgegevens</a:t>
            </a:r>
          </a:p>
          <a:p>
            <a:r>
              <a:rPr lang="nl-NL" dirty="0" smtClean="0"/>
              <a:t>Dus ook niet inloggen via deze mail op bv. mijn Rabobank, want de gegevens die je invult kunnen worden afgevangen</a:t>
            </a:r>
          </a:p>
          <a:p>
            <a:pPr lvl="1"/>
            <a:r>
              <a:rPr lang="nl-NL" dirty="0" smtClean="0"/>
              <a:t>Dus niet openen</a:t>
            </a:r>
          </a:p>
          <a:p>
            <a:pPr lvl="1"/>
            <a:r>
              <a:rPr lang="nl-NL" dirty="0" smtClean="0"/>
              <a:t>Wegklikken</a:t>
            </a:r>
          </a:p>
          <a:p>
            <a:pPr lvl="1"/>
            <a:r>
              <a:rPr lang="nl-NL" dirty="0" smtClean="0"/>
              <a:t>De bank bellen</a:t>
            </a:r>
          </a:p>
          <a:p>
            <a:pPr lvl="1"/>
            <a:r>
              <a:rPr lang="nl-NL" dirty="0"/>
              <a:t>Melden bij </a:t>
            </a:r>
            <a:r>
              <a:rPr lang="nl-NL" dirty="0">
                <a:hlinkClick r:id="rId2"/>
              </a:rPr>
              <a:t>https://www.fraudehelpdesk.nl/valse-e-mail-melden</a:t>
            </a:r>
            <a:r>
              <a:rPr lang="nl-NL" dirty="0" smtClean="0">
                <a:hlinkClick r:id="rId2"/>
              </a:rPr>
              <a:t>/</a:t>
            </a:r>
            <a:endParaRPr lang="nl-NL" dirty="0" smtClean="0"/>
          </a:p>
          <a:p>
            <a:pPr lvl="1"/>
            <a:endParaRPr lang="nl-NL" dirty="0"/>
          </a:p>
          <a:p>
            <a:pPr lvl="1"/>
            <a:endParaRPr lang="nl-NL" dirty="0" smtClean="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22</a:t>
            </a:fld>
            <a:endParaRPr lang="nl-NL"/>
          </a:p>
        </p:txBody>
      </p:sp>
    </p:spTree>
    <p:extLst>
      <p:ext uri="{BB962C8B-B14F-4D97-AF65-F5344CB8AC3E}">
        <p14:creationId xmlns:p14="http://schemas.microsoft.com/office/powerpoint/2010/main" val="541384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Ransomware</a:t>
            </a:r>
            <a:endParaRPr lang="nl-NL" dirty="0"/>
          </a:p>
        </p:txBody>
      </p:sp>
      <p:sp>
        <p:nvSpPr>
          <p:cNvPr id="3" name="Tijdelijke aanduiding voor inhoud 2"/>
          <p:cNvSpPr>
            <a:spLocks noGrp="1"/>
          </p:cNvSpPr>
          <p:nvPr>
            <p:ph idx="1"/>
          </p:nvPr>
        </p:nvSpPr>
        <p:spPr>
          <a:xfrm>
            <a:off x="395536" y="980728"/>
            <a:ext cx="8216840" cy="4526884"/>
          </a:xfrm>
        </p:spPr>
        <p:txBody>
          <a:bodyPr/>
          <a:lstStyle/>
          <a:p>
            <a:r>
              <a:rPr lang="nl-NL" dirty="0" smtClean="0"/>
              <a:t>Dit is software, die met iets anders mee op je computer komt via een besmette webpagina met Java </a:t>
            </a:r>
            <a:r>
              <a:rPr lang="nl-NL" dirty="0" err="1" smtClean="0"/>
              <a:t>plugin</a:t>
            </a:r>
            <a:r>
              <a:rPr lang="nl-NL" dirty="0" smtClean="0"/>
              <a:t> software</a:t>
            </a:r>
          </a:p>
          <a:p>
            <a:r>
              <a:rPr lang="nl-NL" dirty="0" smtClean="0"/>
              <a:t>Het zet bestanden op slot, of je hele computer</a:t>
            </a:r>
          </a:p>
          <a:p>
            <a:r>
              <a:rPr lang="nl-NL" dirty="0" smtClean="0"/>
              <a:t>Er wordt “losgeld” gevraagd voor een code, waarmee je de gijzeling kunt opheffen</a:t>
            </a:r>
          </a:p>
          <a:p>
            <a:r>
              <a:rPr lang="nl-NL" dirty="0" smtClean="0"/>
              <a:t>Het wordt steeds geraffineerder en als het je gebeurt, heb je domme pech</a:t>
            </a:r>
          </a:p>
          <a:p>
            <a:r>
              <a:rPr lang="nl-NL" dirty="0" smtClean="0"/>
              <a:t>Betalen helpt vaak niet, dus doe dat niet</a:t>
            </a:r>
          </a:p>
          <a:p>
            <a:endParaRPr lang="nl-NL" dirty="0"/>
          </a:p>
          <a:p>
            <a:r>
              <a:rPr lang="nl-NL" dirty="0" smtClean="0"/>
              <a:t>Wat te doen</a:t>
            </a:r>
          </a:p>
          <a:p>
            <a:pPr lvl="1"/>
            <a:r>
              <a:rPr lang="nl-NL" dirty="0" smtClean="0"/>
              <a:t>Java, Adobe, Flash en andere software up-to-date houden</a:t>
            </a:r>
          </a:p>
          <a:p>
            <a:pPr lvl="1"/>
            <a:r>
              <a:rPr lang="nl-NL" dirty="0" smtClean="0"/>
              <a:t>Zeker iedere week een image maken van je hele schijf met b.v. </a:t>
            </a:r>
            <a:r>
              <a:rPr lang="nl-NL" dirty="0" err="1" smtClean="0"/>
              <a:t>Reflect</a:t>
            </a:r>
            <a:r>
              <a:rPr lang="nl-NL" dirty="0" smtClean="0"/>
              <a:t>, zodat je alles vóór de besmetting kunt terugzetten</a:t>
            </a:r>
          </a:p>
          <a:p>
            <a:pPr lvl="1"/>
            <a:r>
              <a:rPr lang="nl-NL" dirty="0"/>
              <a:t>http://www.computeridee.nl/workshop/ukash-politievirus-verwijderen/</a:t>
            </a:r>
            <a:endParaRPr lang="nl-NL" dirty="0" smtClean="0"/>
          </a:p>
          <a:p>
            <a:endParaRPr lang="nl-NL" dirty="0" smtClean="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23</a:t>
            </a:fld>
            <a:endParaRPr lang="nl-NL"/>
          </a:p>
        </p:txBody>
      </p:sp>
    </p:spTree>
    <p:extLst>
      <p:ext uri="{BB962C8B-B14F-4D97-AF65-F5344CB8AC3E}">
        <p14:creationId xmlns:p14="http://schemas.microsoft.com/office/powerpoint/2010/main" val="11455178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Databeveiliging</a:t>
            </a:r>
            <a:endParaRPr lang="nl-NL" dirty="0"/>
          </a:p>
        </p:txBody>
      </p:sp>
      <p:sp>
        <p:nvSpPr>
          <p:cNvPr id="3" name="Tijdelijke aanduiding voor inhoud 2"/>
          <p:cNvSpPr>
            <a:spLocks noGrp="1"/>
          </p:cNvSpPr>
          <p:nvPr>
            <p:ph idx="1"/>
          </p:nvPr>
        </p:nvSpPr>
        <p:spPr/>
        <p:txBody>
          <a:bodyPr/>
          <a:lstStyle/>
          <a:p>
            <a:r>
              <a:rPr lang="nl-NL" dirty="0" smtClean="0"/>
              <a:t>Over data redden en data beveiligen is heel veel meer te vertellen en te doen</a:t>
            </a:r>
          </a:p>
          <a:p>
            <a:r>
              <a:rPr lang="nl-NL" dirty="0" smtClean="0"/>
              <a:t>Nog in deze tweede helft van 2016 zullen we hier extra </a:t>
            </a:r>
            <a:r>
              <a:rPr lang="nl-NL" smtClean="0"/>
              <a:t>aandacht besteden.</a:t>
            </a:r>
            <a:endParaRPr lang="nl-NL"/>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24</a:t>
            </a:fld>
            <a:endParaRPr lang="nl-NL"/>
          </a:p>
        </p:txBody>
      </p:sp>
    </p:spTree>
    <p:extLst>
      <p:ext uri="{BB962C8B-B14F-4D97-AF65-F5344CB8AC3E}">
        <p14:creationId xmlns:p14="http://schemas.microsoft.com/office/powerpoint/2010/main" val="1036380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Windows 10 v. 1607 handmatig installeren</a:t>
            </a:r>
            <a:endParaRPr lang="nl-NL"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2060848"/>
            <a:ext cx="7726783" cy="36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1187624" y="1340768"/>
            <a:ext cx="6397713" cy="369332"/>
          </a:xfrm>
          <a:prstGeom prst="rect">
            <a:avLst/>
          </a:prstGeom>
          <a:noFill/>
        </p:spPr>
        <p:txBody>
          <a:bodyPr wrap="none" rtlCol="0">
            <a:spAutoFit/>
          </a:bodyPr>
          <a:lstStyle/>
          <a:p>
            <a:r>
              <a:rPr lang="nl-NL" dirty="0" smtClean="0"/>
              <a:t>Ga naar Instellingen&gt; Bijwerken ene Beveiliging&gt; </a:t>
            </a:r>
            <a:r>
              <a:rPr lang="nl-NL" smtClean="0"/>
              <a:t>Windows Update</a:t>
            </a:r>
            <a:endParaRPr lang="nl-NL"/>
          </a:p>
        </p:txBody>
      </p:sp>
      <p:sp>
        <p:nvSpPr>
          <p:cNvPr id="3" name="Tijdelijke aanduiding voor dianummer 2"/>
          <p:cNvSpPr>
            <a:spLocks noGrp="1"/>
          </p:cNvSpPr>
          <p:nvPr>
            <p:ph type="sldNum" sz="quarter" idx="11"/>
          </p:nvPr>
        </p:nvSpPr>
        <p:spPr/>
        <p:txBody>
          <a:bodyPr/>
          <a:lstStyle/>
          <a:p>
            <a:fld id="{39D44474-F006-4823-90D3-A4233E8ABE20}" type="slidenum">
              <a:rPr lang="nl-NL" smtClean="0"/>
              <a:t>3</a:t>
            </a:fld>
            <a:endParaRPr lang="nl-NL"/>
          </a:p>
        </p:txBody>
      </p:sp>
    </p:spTree>
    <p:extLst>
      <p:ext uri="{BB962C8B-B14F-4D97-AF65-F5344CB8AC3E}">
        <p14:creationId xmlns:p14="http://schemas.microsoft.com/office/powerpoint/2010/main" val="1036356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Installeren</a:t>
            </a:r>
            <a:endParaRPr lang="nl-NL"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2785" y="1511146"/>
            <a:ext cx="6737567" cy="4273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971600" y="1124744"/>
            <a:ext cx="2948949" cy="369332"/>
          </a:xfrm>
          <a:prstGeom prst="rect">
            <a:avLst/>
          </a:prstGeom>
          <a:noFill/>
        </p:spPr>
        <p:txBody>
          <a:bodyPr wrap="none" rtlCol="0">
            <a:spAutoFit/>
          </a:bodyPr>
          <a:lstStyle/>
          <a:p>
            <a:r>
              <a:rPr lang="nl-NL" dirty="0" smtClean="0"/>
              <a:t>Kies nu  Zoeken naar Updates</a:t>
            </a:r>
            <a:endParaRPr lang="nl-NL" dirty="0"/>
          </a:p>
        </p:txBody>
      </p:sp>
      <p:sp>
        <p:nvSpPr>
          <p:cNvPr id="3" name="Tijdelijke aanduiding voor dianummer 2"/>
          <p:cNvSpPr>
            <a:spLocks noGrp="1"/>
          </p:cNvSpPr>
          <p:nvPr>
            <p:ph type="sldNum" sz="quarter" idx="11"/>
          </p:nvPr>
        </p:nvSpPr>
        <p:spPr/>
        <p:txBody>
          <a:bodyPr/>
          <a:lstStyle/>
          <a:p>
            <a:fld id="{39D44474-F006-4823-90D3-A4233E8ABE20}" type="slidenum">
              <a:rPr lang="nl-NL" smtClean="0"/>
              <a:t>4</a:t>
            </a:fld>
            <a:endParaRPr lang="nl-NL"/>
          </a:p>
        </p:txBody>
      </p:sp>
    </p:spTree>
    <p:extLst>
      <p:ext uri="{BB962C8B-B14F-4D97-AF65-F5344CB8AC3E}">
        <p14:creationId xmlns:p14="http://schemas.microsoft.com/office/powerpoint/2010/main" val="398182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Installeren </a:t>
            </a:r>
            <a:endParaRPr lang="nl-NL"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73865" y="1539430"/>
            <a:ext cx="6470543" cy="5235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1763688" y="1073140"/>
            <a:ext cx="7068538" cy="369332"/>
          </a:xfrm>
          <a:prstGeom prst="rect">
            <a:avLst/>
          </a:prstGeom>
          <a:noFill/>
        </p:spPr>
        <p:txBody>
          <a:bodyPr wrap="none" rtlCol="0">
            <a:spAutoFit/>
          </a:bodyPr>
          <a:lstStyle/>
          <a:p>
            <a:r>
              <a:rPr lang="nl-NL" dirty="0" smtClean="0"/>
              <a:t>De update verschijnt als –</a:t>
            </a:r>
            <a:r>
              <a:rPr lang="nl-NL" dirty="0" err="1" smtClean="0"/>
              <a:t>Onderdelenupate</a:t>
            </a:r>
            <a:r>
              <a:rPr lang="nl-NL" dirty="0" smtClean="0"/>
              <a:t> naar Windows 10 versie 1607</a:t>
            </a:r>
            <a:endParaRPr lang="nl-NL" dirty="0"/>
          </a:p>
        </p:txBody>
      </p:sp>
      <p:sp>
        <p:nvSpPr>
          <p:cNvPr id="3" name="Tijdelijke aanduiding voor dianummer 2"/>
          <p:cNvSpPr>
            <a:spLocks noGrp="1"/>
          </p:cNvSpPr>
          <p:nvPr>
            <p:ph type="sldNum" sz="quarter" idx="11"/>
          </p:nvPr>
        </p:nvSpPr>
        <p:spPr/>
        <p:txBody>
          <a:bodyPr/>
          <a:lstStyle/>
          <a:p>
            <a:fld id="{39D44474-F006-4823-90D3-A4233E8ABE20}" type="slidenum">
              <a:rPr lang="nl-NL" smtClean="0"/>
              <a:t>5</a:t>
            </a:fld>
            <a:endParaRPr lang="nl-NL"/>
          </a:p>
        </p:txBody>
      </p:sp>
    </p:spTree>
    <p:extLst>
      <p:ext uri="{BB962C8B-B14F-4D97-AF65-F5344CB8AC3E}">
        <p14:creationId xmlns:p14="http://schemas.microsoft.com/office/powerpoint/2010/main" val="2523347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Installeren</a:t>
            </a:r>
            <a:endParaRPr lang="nl-NL" dirty="0"/>
          </a:p>
        </p:txBody>
      </p:sp>
      <p:sp>
        <p:nvSpPr>
          <p:cNvPr id="3" name="Tijdelijke aanduiding voor inhoud 2"/>
          <p:cNvSpPr>
            <a:spLocks noGrp="1"/>
          </p:cNvSpPr>
          <p:nvPr>
            <p:ph idx="1"/>
          </p:nvPr>
        </p:nvSpPr>
        <p:spPr/>
        <p:txBody>
          <a:bodyPr/>
          <a:lstStyle/>
          <a:p>
            <a:r>
              <a:rPr lang="nl-NL" dirty="0" smtClean="0"/>
              <a:t>Je kunt de melding krijgen, dat je besturingssysteem up </a:t>
            </a:r>
            <a:r>
              <a:rPr lang="nl-NL" dirty="0" err="1" smtClean="0"/>
              <a:t>to</a:t>
            </a:r>
            <a:r>
              <a:rPr lang="nl-NL" dirty="0" smtClean="0"/>
              <a:t> date is, ook al heb je gezien, dat versie 1607 nog niet geïnstalleerd is.</a:t>
            </a:r>
          </a:p>
          <a:p>
            <a:r>
              <a:rPr lang="nl-NL" dirty="0" smtClean="0"/>
              <a:t>Dan zijn er nog twee manieren om de </a:t>
            </a:r>
            <a:r>
              <a:rPr lang="nl-NL" dirty="0" err="1" smtClean="0"/>
              <a:t>ugrade</a:t>
            </a:r>
            <a:r>
              <a:rPr lang="nl-NL" dirty="0" smtClean="0"/>
              <a:t> te installeren</a:t>
            </a:r>
          </a:p>
          <a:p>
            <a:r>
              <a:rPr lang="nl-NL" dirty="0" smtClean="0"/>
              <a:t>De eerste mogelijkheid is om de klikken op Update nu</a:t>
            </a:r>
          </a:p>
          <a:p>
            <a:r>
              <a:rPr lang="nl-NL" dirty="0" smtClean="0"/>
              <a:t>Je krijgt een pop-up en kunt het bestand –Windows10Ugrade9252.exe – opslaan (er kan ook een ander nummer staan)</a:t>
            </a:r>
          </a:p>
          <a:p>
            <a:r>
              <a:rPr lang="nl-NL" dirty="0" smtClean="0"/>
              <a:t>Ga naar de map downloads en start dit bestand </a:t>
            </a:r>
          </a:p>
          <a:p>
            <a:r>
              <a:rPr lang="nl-NL" dirty="0" smtClean="0"/>
              <a:t>Je krijgt een po-up –bijwerken naar de nieuwste versie……….-</a:t>
            </a:r>
          </a:p>
          <a:p>
            <a:r>
              <a:rPr lang="nl-NL" dirty="0" smtClean="0"/>
              <a:t>Klik op nu bijwerken</a:t>
            </a:r>
          </a:p>
          <a:p>
            <a:r>
              <a:rPr lang="nl-NL" dirty="0" smtClean="0"/>
              <a:t>Er verschijnt een testrapport en het programma start door met het downloaden van de update</a:t>
            </a:r>
          </a:p>
          <a:p>
            <a:endParaRPr lang="nl-NL" dirty="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6</a:t>
            </a:fld>
            <a:endParaRPr lang="nl-NL"/>
          </a:p>
        </p:txBody>
      </p:sp>
    </p:spTree>
    <p:extLst>
      <p:ext uri="{BB962C8B-B14F-4D97-AF65-F5344CB8AC3E}">
        <p14:creationId xmlns:p14="http://schemas.microsoft.com/office/powerpoint/2010/main" val="1208053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Installeren</a:t>
            </a:r>
            <a:endParaRPr lang="nl-NL" dirty="0"/>
          </a:p>
        </p:txBody>
      </p:sp>
      <p:sp>
        <p:nvSpPr>
          <p:cNvPr id="3" name="Tijdelijke aanduiding voor inhoud 2"/>
          <p:cNvSpPr>
            <a:spLocks noGrp="1"/>
          </p:cNvSpPr>
          <p:nvPr>
            <p:ph idx="1"/>
          </p:nvPr>
        </p:nvSpPr>
        <p:spPr/>
        <p:txBody>
          <a:bodyPr/>
          <a:lstStyle/>
          <a:p>
            <a:r>
              <a:rPr lang="nl-NL" dirty="0" smtClean="0"/>
              <a:t>Verdwijnt de pop-up met de voortgang?</a:t>
            </a:r>
          </a:p>
          <a:p>
            <a:r>
              <a:rPr lang="nl-NL" dirty="0" smtClean="0"/>
              <a:t>Kijk dan op je bureaublad en klik op het icoon –Windows10-ugradeassistent- en de pop-up is er weer.</a:t>
            </a:r>
          </a:p>
          <a:p>
            <a:r>
              <a:rPr lang="nl-NL" dirty="0" smtClean="0"/>
              <a:t>Je kunt kiezen wanneer je de update wilt starten </a:t>
            </a:r>
          </a:p>
          <a:p>
            <a:endParaRPr lang="nl-NL" dirty="0"/>
          </a:p>
          <a:p>
            <a:endParaRPr lang="nl-NL" dirty="0" smtClean="0"/>
          </a:p>
          <a:p>
            <a:endParaRPr lang="nl-NL" dirty="0" smtClean="0"/>
          </a:p>
        </p:txBody>
      </p:sp>
      <p:sp>
        <p:nvSpPr>
          <p:cNvPr id="4" name="Tijdelijke aanduiding voor dianummer 3"/>
          <p:cNvSpPr>
            <a:spLocks noGrp="1"/>
          </p:cNvSpPr>
          <p:nvPr>
            <p:ph type="sldNum" sz="quarter" idx="11"/>
          </p:nvPr>
        </p:nvSpPr>
        <p:spPr/>
        <p:txBody>
          <a:bodyPr/>
          <a:lstStyle/>
          <a:p>
            <a:fld id="{39D44474-F006-4823-90D3-A4233E8ABE20}" type="slidenum">
              <a:rPr lang="nl-NL" smtClean="0"/>
              <a:t>7</a:t>
            </a:fld>
            <a:endParaRPr lang="nl-NL"/>
          </a:p>
        </p:txBody>
      </p:sp>
    </p:spTree>
    <p:extLst>
      <p:ext uri="{BB962C8B-B14F-4D97-AF65-F5344CB8AC3E}">
        <p14:creationId xmlns:p14="http://schemas.microsoft.com/office/powerpoint/2010/main" val="1358947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Installatie Mediatool </a:t>
            </a:r>
            <a:endParaRPr lang="nl-NL" dirty="0"/>
          </a:p>
        </p:txBody>
      </p:sp>
      <p:sp>
        <p:nvSpPr>
          <p:cNvPr id="3" name="Tijdelijke aanduiding voor inhoud 2"/>
          <p:cNvSpPr>
            <a:spLocks noGrp="1"/>
          </p:cNvSpPr>
          <p:nvPr>
            <p:ph idx="1"/>
          </p:nvPr>
        </p:nvSpPr>
        <p:spPr/>
        <p:txBody>
          <a:bodyPr/>
          <a:lstStyle/>
          <a:p>
            <a:r>
              <a:rPr lang="nl-NL" dirty="0"/>
              <a:t>Een tweede manier is het gebruik van de Installatie </a:t>
            </a:r>
            <a:r>
              <a:rPr lang="nl-NL" dirty="0" smtClean="0"/>
              <a:t>Mediatool</a:t>
            </a:r>
          </a:p>
          <a:p>
            <a:r>
              <a:rPr lang="nl-NL" dirty="0"/>
              <a:t>Ga naar </a:t>
            </a:r>
            <a:r>
              <a:rPr lang="nl-NL" dirty="0">
                <a:hlinkClick r:id="rId2"/>
              </a:rPr>
              <a:t>https://</a:t>
            </a:r>
            <a:r>
              <a:rPr lang="nl-NL" dirty="0" smtClean="0">
                <a:hlinkClick r:id="rId2"/>
              </a:rPr>
              <a:t>www.microsoft.com/nl-nl/software-download/windows10</a:t>
            </a:r>
            <a:endParaRPr lang="nl-NL" dirty="0"/>
          </a:p>
          <a:p>
            <a:r>
              <a:rPr lang="nl-NL" dirty="0"/>
              <a:t>Klik dan na het starten van de website op – Hulpprogramma nu </a:t>
            </a:r>
            <a:r>
              <a:rPr lang="nl-NL" dirty="0" smtClean="0"/>
              <a:t>downloaden-</a:t>
            </a:r>
          </a:p>
          <a:p>
            <a:endParaRPr lang="nl-NL" dirty="0"/>
          </a:p>
          <a:p>
            <a:endParaRPr lang="nl-NL" dirty="0"/>
          </a:p>
          <a:p>
            <a:endParaRPr lang="nl-NL" dirty="0"/>
          </a:p>
          <a:p>
            <a:endParaRPr lang="nl-NL"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852936"/>
            <a:ext cx="3888432" cy="3074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jdelijke aanduiding voor dianummer 3"/>
          <p:cNvSpPr>
            <a:spLocks noGrp="1"/>
          </p:cNvSpPr>
          <p:nvPr>
            <p:ph type="sldNum" sz="quarter" idx="11"/>
          </p:nvPr>
        </p:nvSpPr>
        <p:spPr/>
        <p:txBody>
          <a:bodyPr/>
          <a:lstStyle/>
          <a:p>
            <a:fld id="{39D44474-F006-4823-90D3-A4233E8ABE20}" type="slidenum">
              <a:rPr lang="nl-NL" smtClean="0"/>
              <a:t>8</a:t>
            </a:fld>
            <a:endParaRPr lang="nl-NL"/>
          </a:p>
        </p:txBody>
      </p:sp>
    </p:spTree>
    <p:extLst>
      <p:ext uri="{BB962C8B-B14F-4D97-AF65-F5344CB8AC3E}">
        <p14:creationId xmlns:p14="http://schemas.microsoft.com/office/powerpoint/2010/main" val="10755746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Installatie Mediatool</a:t>
            </a:r>
            <a:endParaRPr lang="nl-NL" dirty="0"/>
          </a:p>
        </p:txBody>
      </p:sp>
      <p:sp>
        <p:nvSpPr>
          <p:cNvPr id="3" name="Tijdelijke aanduiding voor inhoud 2"/>
          <p:cNvSpPr>
            <a:spLocks noGrp="1"/>
          </p:cNvSpPr>
          <p:nvPr>
            <p:ph idx="1"/>
          </p:nvPr>
        </p:nvSpPr>
        <p:spPr/>
        <p:txBody>
          <a:bodyPr/>
          <a:lstStyle/>
          <a:p>
            <a:r>
              <a:rPr lang="nl-NL" dirty="0" smtClean="0"/>
              <a:t>Kies voor upgrade </a:t>
            </a:r>
            <a:r>
              <a:rPr lang="nl-NL" dirty="0" err="1" smtClean="0"/>
              <a:t>now</a:t>
            </a:r>
            <a:r>
              <a:rPr lang="nl-NL" dirty="0" smtClean="0"/>
              <a:t> of voor het maken van een opstart dvd</a:t>
            </a:r>
          </a:p>
          <a:p>
            <a:r>
              <a:rPr lang="nl-NL" dirty="0" smtClean="0"/>
              <a:t>Kies je voor upgrade </a:t>
            </a:r>
            <a:r>
              <a:rPr lang="nl-NL" dirty="0" err="1" smtClean="0"/>
              <a:t>now</a:t>
            </a:r>
            <a:r>
              <a:rPr lang="nl-NL" dirty="0" smtClean="0"/>
              <a:t> dan krijg je dit scherm met de bevestiging, dat je de bestanden en programma’s wilt behouden. Klik op </a:t>
            </a:r>
            <a:r>
              <a:rPr lang="nl-NL" dirty="0" err="1" smtClean="0"/>
              <a:t>install</a:t>
            </a:r>
            <a:r>
              <a:rPr lang="nl-NL" dirty="0" smtClean="0"/>
              <a:t>.</a:t>
            </a:r>
          </a:p>
          <a:p>
            <a:pPr marL="0" indent="0">
              <a:buNone/>
            </a:pPr>
            <a:endParaRPr lang="nl-NL" dirty="0" smtClean="0"/>
          </a:p>
          <a:p>
            <a:endParaRPr lang="nl-NL" dirty="0"/>
          </a:p>
          <a:p>
            <a:endParaRPr lang="nl-NL"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420888"/>
            <a:ext cx="4104456" cy="3556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jdelijke aanduiding voor dianummer 3"/>
          <p:cNvSpPr>
            <a:spLocks noGrp="1"/>
          </p:cNvSpPr>
          <p:nvPr>
            <p:ph type="sldNum" sz="quarter" idx="11"/>
          </p:nvPr>
        </p:nvSpPr>
        <p:spPr/>
        <p:txBody>
          <a:bodyPr/>
          <a:lstStyle/>
          <a:p>
            <a:fld id="{39D44474-F006-4823-90D3-A4233E8ABE20}" type="slidenum">
              <a:rPr lang="nl-NL" smtClean="0"/>
              <a:t>9</a:t>
            </a:fld>
            <a:endParaRPr lang="nl-NL"/>
          </a:p>
        </p:txBody>
      </p:sp>
    </p:spTree>
    <p:extLst>
      <p:ext uri="{BB962C8B-B14F-4D97-AF65-F5344CB8AC3E}">
        <p14:creationId xmlns:p14="http://schemas.microsoft.com/office/powerpoint/2010/main" val="1656544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e">
  <a:themeElements>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erkleurendruk">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95363" rtl="0" eaLnBrk="1" fontAlgn="base" latinLnBrk="0" hangingPunct="1">
          <a:lnSpc>
            <a:spcPct val="100000"/>
          </a:lnSpc>
          <a:spcBef>
            <a:spcPct val="0"/>
          </a:spcBef>
          <a:spcAft>
            <a:spcPct val="0"/>
          </a:spcAft>
          <a:buClrTx/>
          <a:buSzTx/>
          <a:buFontTx/>
          <a:buNone/>
          <a:tabLst/>
          <a:defRPr kumimoji="0" lang="nl-NL" sz="2000" b="0" i="0" u="none" strike="noStrike" cap="none" normalizeH="0" baseline="0" smtClean="0">
            <a:ln>
              <a:noFill/>
            </a:ln>
            <a:solidFill>
              <a:schemeClr val="tx1"/>
            </a:solidFill>
            <a:effectLst/>
            <a:latin typeface="Arial" charset="0"/>
          </a:defRPr>
        </a:defPPr>
      </a:lstStyle>
    </a:lnDef>
  </a:objectDefaults>
  <a:extraClrSchemeLst>
    <a:extraClrScheme>
      <a:clrScheme name="Presentat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hcc sjabloon presentatie</Template>
  <TotalTime>546</TotalTime>
  <Words>1316</Words>
  <Application>Microsoft Office PowerPoint</Application>
  <PresentationFormat>Diavoorstelling (4:3)</PresentationFormat>
  <Paragraphs>156</Paragraphs>
  <Slides>24</Slides>
  <Notes>0</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Presentatie</vt:lpstr>
      <vt:lpstr>Windows 10 eerste grote update 1607 </vt:lpstr>
      <vt:lpstr>Installatie Windows 10 versie 1607</vt:lpstr>
      <vt:lpstr>Windows 10 v. 1607 handmatig installeren</vt:lpstr>
      <vt:lpstr>Installeren</vt:lpstr>
      <vt:lpstr>Installeren </vt:lpstr>
      <vt:lpstr>Installeren</vt:lpstr>
      <vt:lpstr>Installeren</vt:lpstr>
      <vt:lpstr>Installatie Mediatool </vt:lpstr>
      <vt:lpstr>Installatie Mediatool</vt:lpstr>
      <vt:lpstr>Voor en tegens</vt:lpstr>
      <vt:lpstr>Wat is nieuw?</vt:lpstr>
      <vt:lpstr>Tegels verwijderen en groeperen</vt:lpstr>
      <vt:lpstr>Tegelgrootte</vt:lpstr>
      <vt:lpstr>Cortana</vt:lpstr>
      <vt:lpstr>Windows Ink Workspace</vt:lpstr>
      <vt:lpstr>Edge</vt:lpstr>
      <vt:lpstr>Actiecentrum (meldingen)</vt:lpstr>
      <vt:lpstr>Sticky Notes</vt:lpstr>
      <vt:lpstr>Beveiliging</vt:lpstr>
      <vt:lpstr>Resterende veranderingen</vt:lpstr>
      <vt:lpstr>Valse emails</vt:lpstr>
      <vt:lpstr>Valse email</vt:lpstr>
      <vt:lpstr>Ransomware</vt:lpstr>
      <vt:lpstr>Databeveiliging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10 eerste grote update 1607</dc:title>
  <dc:creator>Henk</dc:creator>
  <cp:lastModifiedBy>Henk</cp:lastModifiedBy>
  <cp:revision>34</cp:revision>
  <cp:lastPrinted>2016-09-08T15:13:33Z</cp:lastPrinted>
  <dcterms:created xsi:type="dcterms:W3CDTF">2016-09-07T07:48:09Z</dcterms:created>
  <dcterms:modified xsi:type="dcterms:W3CDTF">2016-10-23T09:57:52Z</dcterms:modified>
</cp:coreProperties>
</file>