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8" r:id="rId28"/>
    <p:sldId id="282" r:id="rId29"/>
    <p:sldId id="283" r:id="rId30"/>
    <p:sldId id="284" r:id="rId31"/>
    <p:sldId id="285" r:id="rId32"/>
    <p:sldId id="286" r:id="rId33"/>
    <p:sldId id="287" r:id="rId34"/>
    <p:sldId id="289" r:id="rId35"/>
    <p:sldId id="290" r:id="rId3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522A45-82A6-4F82-B915-1D96F77D872C}" type="datetimeFigureOut">
              <a:rPr lang="nl-NL" smtClean="0"/>
              <a:t>11-4-2018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1F58FE-5545-40B9-8560-82E2C5D325D8}" type="slidenum">
              <a:rPr lang="nl-NL" smtClean="0"/>
              <a:t>‹nr.›</a:t>
            </a:fld>
            <a:endParaRPr lang="nl-NL"/>
          </a:p>
        </p:txBody>
      </p:sp>
    </p:spTree>
    <p:extLst>
      <p:ext uri="{BB962C8B-B14F-4D97-AF65-F5344CB8AC3E}">
        <p14:creationId xmlns:p14="http://schemas.microsoft.com/office/powerpoint/2010/main" val="4223248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71F58FE-5545-40B9-8560-82E2C5D325D8}" type="slidenum">
              <a:rPr lang="nl-NL" smtClean="0"/>
              <a:t>11</a:t>
            </a:fld>
            <a:endParaRPr lang="nl-NL"/>
          </a:p>
        </p:txBody>
      </p:sp>
    </p:spTree>
    <p:extLst>
      <p:ext uri="{BB962C8B-B14F-4D97-AF65-F5344CB8AC3E}">
        <p14:creationId xmlns:p14="http://schemas.microsoft.com/office/powerpoint/2010/main" val="1286716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1709907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3614257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2075001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668344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891829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B33CF01-D1ED-4B1A-AC89-F2C44AB3684F}" type="datetimeFigureOut">
              <a:rPr lang="nl-NL" smtClean="0"/>
              <a:t>11-4-2018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999761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B33CF01-D1ED-4B1A-AC89-F2C44AB3684F}" type="datetimeFigureOut">
              <a:rPr lang="nl-NL" smtClean="0"/>
              <a:t>11-4-2018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474864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B33CF01-D1ED-4B1A-AC89-F2C44AB3684F}" type="datetimeFigureOut">
              <a:rPr lang="nl-NL" smtClean="0"/>
              <a:t>11-4-2018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1326048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B33CF01-D1ED-4B1A-AC89-F2C44AB3684F}" type="datetimeFigureOut">
              <a:rPr lang="nl-NL" smtClean="0"/>
              <a:t>11-4-2018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233881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B33CF01-D1ED-4B1A-AC89-F2C44AB3684F}" type="datetimeFigureOut">
              <a:rPr lang="nl-NL" smtClean="0"/>
              <a:t>11-4-2018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2015409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B33CF01-D1ED-4B1A-AC89-F2C44AB3684F}" type="datetimeFigureOut">
              <a:rPr lang="nl-NL" smtClean="0"/>
              <a:t>11-4-2018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E99315B-F046-427B-9B0E-3F23FEE9DF56}" type="slidenum">
              <a:rPr lang="nl-NL" smtClean="0"/>
              <a:t>‹nr.›</a:t>
            </a:fld>
            <a:endParaRPr lang="nl-NL"/>
          </a:p>
        </p:txBody>
      </p:sp>
    </p:spTree>
    <p:extLst>
      <p:ext uri="{BB962C8B-B14F-4D97-AF65-F5344CB8AC3E}">
        <p14:creationId xmlns:p14="http://schemas.microsoft.com/office/powerpoint/2010/main" val="2090385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33CF01-D1ED-4B1A-AC89-F2C44AB3684F}" type="datetimeFigureOut">
              <a:rPr lang="nl-NL" smtClean="0"/>
              <a:t>11-4-2018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99315B-F046-427B-9B0E-3F23FEE9DF56}" type="slidenum">
              <a:rPr lang="nl-NL" smtClean="0"/>
              <a:t>‹nr.›</a:t>
            </a:fld>
            <a:endParaRPr lang="nl-NL"/>
          </a:p>
        </p:txBody>
      </p:sp>
    </p:spTree>
    <p:extLst>
      <p:ext uri="{BB962C8B-B14F-4D97-AF65-F5344CB8AC3E}">
        <p14:creationId xmlns:p14="http://schemas.microsoft.com/office/powerpoint/2010/main" val="1886283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slide" Target="slide27.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83568" y="1268760"/>
            <a:ext cx="7772400" cy="1470025"/>
          </a:xfrm>
        </p:spPr>
        <p:txBody>
          <a:bodyPr/>
          <a:lstStyle/>
          <a:p>
            <a:r>
              <a:rPr lang="nl-NL" b="1" dirty="0" smtClean="0"/>
              <a:t>DE VPN TUNNEL</a:t>
            </a:r>
            <a:endParaRPr lang="nl-NL" b="1" dirty="0"/>
          </a:p>
        </p:txBody>
      </p:sp>
      <p:sp>
        <p:nvSpPr>
          <p:cNvPr id="3" name="Ondertitel 2"/>
          <p:cNvSpPr>
            <a:spLocks noGrp="1"/>
          </p:cNvSpPr>
          <p:nvPr>
            <p:ph type="subTitle" idx="1"/>
          </p:nvPr>
        </p:nvSpPr>
        <p:spPr>
          <a:xfrm>
            <a:off x="1331640" y="3212976"/>
            <a:ext cx="6400800" cy="1752600"/>
          </a:xfrm>
        </p:spPr>
        <p:txBody>
          <a:bodyPr/>
          <a:lstStyle/>
          <a:p>
            <a:r>
              <a:rPr lang="nl-NL" dirty="0" smtClean="0">
                <a:solidFill>
                  <a:schemeClr val="tx1"/>
                </a:solidFill>
              </a:rPr>
              <a:t>Veilig een publiek Wi-Fi netwerk gebruiken.</a:t>
            </a:r>
            <a:endParaRPr lang="nl-NL"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5877272"/>
            <a:ext cx="13049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2204517" y="2564904"/>
            <a:ext cx="6264696" cy="584775"/>
          </a:xfrm>
          <a:prstGeom prst="rect">
            <a:avLst/>
          </a:prstGeom>
          <a:noFill/>
        </p:spPr>
        <p:txBody>
          <a:bodyPr wrap="square" rtlCol="0">
            <a:spAutoFit/>
          </a:bodyPr>
          <a:lstStyle/>
          <a:p>
            <a:r>
              <a:rPr lang="nl-NL" sz="3200" b="1" dirty="0" smtClean="0"/>
              <a:t>VIRTUAL PRIVATE NETWORK</a:t>
            </a:r>
            <a:endParaRPr lang="nl-NL" sz="3200" b="1" dirty="0"/>
          </a:p>
        </p:txBody>
      </p:sp>
      <p:pic>
        <p:nvPicPr>
          <p:cNvPr id="1026" name="Picture 2" descr="Gerelateerde afbeeld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0545" y="6012333"/>
            <a:ext cx="232594" cy="232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419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9746" y="367133"/>
            <a:ext cx="4333875"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923" y="695747"/>
            <a:ext cx="4848225"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9746" y="4288287"/>
            <a:ext cx="4838700" cy="22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6388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075" y="2181225"/>
            <a:ext cx="641985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2075" y="5085184"/>
            <a:ext cx="6038850" cy="108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451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6450" y="1952625"/>
            <a:ext cx="4991100"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9116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747713"/>
            <a:ext cx="4848225" cy="536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4167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9788" y="1962150"/>
            <a:ext cx="4924425"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0431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209675"/>
            <a:ext cx="4953000" cy="443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6254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925" y="2095500"/>
            <a:ext cx="501015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1729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8838" y="1452563"/>
            <a:ext cx="4886325" cy="395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91006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738" y="1257300"/>
            <a:ext cx="4962525"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77356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1213" y="1190625"/>
            <a:ext cx="4981575"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5579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72816"/>
            <a:ext cx="8604542"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5835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2163" y="1238250"/>
            <a:ext cx="5019675"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428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1914525"/>
            <a:ext cx="484822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5555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5488" y="1652588"/>
            <a:ext cx="5153025" cy="355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60936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8185" y="1268760"/>
            <a:ext cx="4772025"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8968" y="2996952"/>
            <a:ext cx="48768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96647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413" y="1804988"/>
            <a:ext cx="4829175" cy="324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80969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2163" y="1857375"/>
            <a:ext cx="5019675" cy="314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64475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863" y="1571625"/>
            <a:ext cx="5248275"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5805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26823"/>
            <a:ext cx="17811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034" y="1239162"/>
            <a:ext cx="7557666" cy="5056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hoek 1"/>
          <p:cNvSpPr/>
          <p:nvPr/>
        </p:nvSpPr>
        <p:spPr>
          <a:xfrm>
            <a:off x="4932040" y="557972"/>
            <a:ext cx="3778920" cy="369332"/>
          </a:xfrm>
          <a:prstGeom prst="rect">
            <a:avLst/>
          </a:prstGeom>
        </p:spPr>
        <p:txBody>
          <a:bodyPr wrap="none">
            <a:spAutoFit/>
          </a:bodyPr>
          <a:lstStyle/>
          <a:p>
            <a:r>
              <a:rPr lang="nl-NL" dirty="0" smtClean="0">
                <a:hlinkClick r:id="rId4" action="ppaction://hlinksldjump"/>
              </a:rPr>
              <a:t>https://www.goldenfrog.com/vyprvpn</a:t>
            </a:r>
            <a:endParaRPr lang="nl-NL" dirty="0"/>
          </a:p>
        </p:txBody>
      </p:sp>
    </p:spTree>
    <p:extLst>
      <p:ext uri="{BB962C8B-B14F-4D97-AF65-F5344CB8AC3E}">
        <p14:creationId xmlns:p14="http://schemas.microsoft.com/office/powerpoint/2010/main" val="39969492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1263" y="3176588"/>
            <a:ext cx="4181475"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0677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728663"/>
            <a:ext cx="5048250" cy="540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3152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604" y="980728"/>
            <a:ext cx="7035781"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8912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0725" y="2062163"/>
            <a:ext cx="5162550"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8398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764704"/>
            <a:ext cx="1828800" cy="24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268760"/>
            <a:ext cx="489585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75375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628800"/>
            <a:ext cx="5448300"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7415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643633"/>
            <a:ext cx="5772150"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4233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1856" y="3645024"/>
            <a:ext cx="13049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3632920" y="3068960"/>
            <a:ext cx="1542795" cy="369332"/>
          </a:xfrm>
          <a:prstGeom prst="rect">
            <a:avLst/>
          </a:prstGeom>
          <a:noFill/>
        </p:spPr>
        <p:txBody>
          <a:bodyPr wrap="none" rtlCol="0">
            <a:spAutoFit/>
          </a:bodyPr>
          <a:lstStyle/>
          <a:p>
            <a:r>
              <a:rPr lang="nl-NL" dirty="0" smtClean="0"/>
              <a:t>Met dank aan:</a:t>
            </a:r>
            <a:endParaRPr lang="nl-NL" dirty="0"/>
          </a:p>
        </p:txBody>
      </p:sp>
      <p:sp>
        <p:nvSpPr>
          <p:cNvPr id="5" name="Tekstvak 4"/>
          <p:cNvSpPr txBox="1"/>
          <p:nvPr/>
        </p:nvSpPr>
        <p:spPr>
          <a:xfrm>
            <a:off x="869825" y="5301208"/>
            <a:ext cx="7068986" cy="369332"/>
          </a:xfrm>
          <a:prstGeom prst="rect">
            <a:avLst/>
          </a:prstGeom>
          <a:noFill/>
        </p:spPr>
        <p:txBody>
          <a:bodyPr wrap="none" rtlCol="0">
            <a:spAutoFit/>
          </a:bodyPr>
          <a:lstStyle/>
          <a:p>
            <a:r>
              <a:rPr lang="nl-NL" dirty="0" smtClean="0"/>
              <a:t>De complete handleiding van Gustaaf staat op de website van </a:t>
            </a:r>
            <a:r>
              <a:rPr lang="nl-NL" dirty="0" err="1" smtClean="0"/>
              <a:t>hcc!twente</a:t>
            </a:r>
            <a:endParaRPr lang="nl-NL" dirty="0"/>
          </a:p>
        </p:txBody>
      </p:sp>
    </p:spTree>
    <p:extLst>
      <p:ext uri="{BB962C8B-B14F-4D97-AF65-F5344CB8AC3E}">
        <p14:creationId xmlns:p14="http://schemas.microsoft.com/office/powerpoint/2010/main" val="17741600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kstvak 1"/>
          <p:cNvSpPr txBox="1"/>
          <p:nvPr/>
        </p:nvSpPr>
        <p:spPr>
          <a:xfrm>
            <a:off x="3851920" y="3212975"/>
            <a:ext cx="1368152" cy="584775"/>
          </a:xfrm>
          <a:prstGeom prst="rect">
            <a:avLst/>
          </a:prstGeom>
          <a:noFill/>
        </p:spPr>
        <p:txBody>
          <a:bodyPr wrap="square" rtlCol="0">
            <a:spAutoFit/>
          </a:bodyPr>
          <a:lstStyle/>
          <a:p>
            <a:r>
              <a:rPr lang="nl-NL" sz="3200" b="1" dirty="0" smtClean="0"/>
              <a:t>EINDE</a:t>
            </a:r>
            <a:endParaRPr lang="nl-NL" sz="3200" b="1" dirty="0"/>
          </a:p>
        </p:txBody>
      </p:sp>
    </p:spTree>
    <p:extLst>
      <p:ext uri="{BB962C8B-B14F-4D97-AF65-F5344CB8AC3E}">
        <p14:creationId xmlns:p14="http://schemas.microsoft.com/office/powerpoint/2010/main" val="1415707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692696"/>
            <a:ext cx="168592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992" y="1240879"/>
            <a:ext cx="7160205" cy="4200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5805264"/>
            <a:ext cx="56578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9352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3" y="548680"/>
            <a:ext cx="7638563"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573016"/>
            <a:ext cx="4676775"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691" y="4778556"/>
            <a:ext cx="4600575"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1332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1" y="1340768"/>
            <a:ext cx="420052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938" y="2290763"/>
            <a:ext cx="4810125"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2851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124744"/>
            <a:ext cx="2000250" cy="27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9697" y="2674284"/>
            <a:ext cx="4800600"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679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7" y="836712"/>
            <a:ext cx="389572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6344" y="1268760"/>
            <a:ext cx="4962525"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1582" y="3840510"/>
            <a:ext cx="4619625"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2531" y="4252592"/>
            <a:ext cx="4657725"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85855" y="4624067"/>
            <a:ext cx="4791075"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1618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764704"/>
            <a:ext cx="3467100"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kstvak 1"/>
          <p:cNvSpPr txBox="1"/>
          <p:nvPr/>
        </p:nvSpPr>
        <p:spPr>
          <a:xfrm>
            <a:off x="1691680" y="2204864"/>
            <a:ext cx="4392488" cy="1169551"/>
          </a:xfrm>
          <a:prstGeom prst="rect">
            <a:avLst/>
          </a:prstGeom>
          <a:noFill/>
        </p:spPr>
        <p:txBody>
          <a:bodyPr wrap="square" rtlCol="0">
            <a:spAutoFit/>
          </a:bodyPr>
          <a:lstStyle/>
          <a:p>
            <a:r>
              <a:rPr lang="nl-NL" sz="1400" dirty="0" smtClean="0"/>
              <a:t>In voorgaande voorbeeld is uitgegaan van een beruchte onveilige situatie, waarin het hoe dan ook verstandig is om een VPN te gebruiken. Maar een VPN kan nog meer doen. Ook vanuit huis kan een VPN tunnel gebruiken voordelen bieden.</a:t>
            </a:r>
          </a:p>
        </p:txBody>
      </p:sp>
    </p:spTree>
    <p:extLst>
      <p:ext uri="{BB962C8B-B14F-4D97-AF65-F5344CB8AC3E}">
        <p14:creationId xmlns:p14="http://schemas.microsoft.com/office/powerpoint/2010/main" val="319033220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76</Words>
  <Application>Microsoft Office PowerPoint</Application>
  <PresentationFormat>Diavoorstelling (4:3)</PresentationFormat>
  <Paragraphs>9</Paragraphs>
  <Slides>35</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35</vt:i4>
      </vt:variant>
    </vt:vector>
  </HeadingPairs>
  <TitlesOfParts>
    <vt:vector size="38" baseType="lpstr">
      <vt:lpstr>Arial</vt:lpstr>
      <vt:lpstr>Calibri</vt:lpstr>
      <vt:lpstr>Kantoorthema</vt:lpstr>
      <vt:lpstr>DE VPN TUNNEL</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Het Stedelijk Lyceum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VPN TUNNEL</dc:title>
  <dc:creator>JBenjamins</dc:creator>
  <cp:lastModifiedBy>jan boerema</cp:lastModifiedBy>
  <cp:revision>9</cp:revision>
  <dcterms:created xsi:type="dcterms:W3CDTF">2016-02-01T07:38:05Z</dcterms:created>
  <dcterms:modified xsi:type="dcterms:W3CDTF">2018-04-11T12:47:59Z</dcterms:modified>
</cp:coreProperties>
</file>