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Default Extension="gif" ContentType="image/gif"/>
  <Default Extension="wmv" ContentType="video/x-ms-wm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ink/ink1.xml" ContentType="application/inkml+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2"/>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86"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varScale="1">
        <p:scale>
          <a:sx n="64" d="100"/>
          <a:sy n="64" d="100"/>
        </p:scale>
        <p:origin x="90" y="3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ink/ink1.xml><?xml version="1.0" encoding="utf-8"?>
<inkml:ink xmlns:inkml="http://www.w3.org/2003/InkML">
  <inkml:definitions>
    <inkml:context xml:id="ctx0">
      <inkml:inkSource xml:id="inkSrc0">
        <inkml:traceFormat>
          <inkml:channel name="X" type="integer" max="1366" units="cm"/>
          <inkml:channel name="Y" type="integer" max="768" units="cm"/>
          <inkml:channel name="T" type="integer" max="2.14748E9" units="dev"/>
        </inkml:traceFormat>
        <inkml:channelProperties>
          <inkml:channelProperty channel="X" name="resolution" value="39.7093" units="1/cm"/>
          <inkml:channelProperty channel="Y" name="resolution" value="39.58763" units="1/cm"/>
          <inkml:channelProperty channel="T" name="resolution" value="1" units="1/dev"/>
        </inkml:channelProperties>
      </inkml:inkSource>
      <inkml:timestamp xml:id="ts0" timeString="2015-10-08T11:31:40.862"/>
    </inkml:context>
    <inkml:brush xml:id="br0">
      <inkml:brushProperty name="width" value="0.08819" units="cm"/>
      <inkml:brushProperty name="height" value="0.35278" units="cm"/>
      <inkml:brushProperty name="color" value="#FFFF00"/>
      <inkml:brushProperty name="tip" value="rectangle"/>
      <inkml:brushProperty name="rasterOp" value="maskPen"/>
    </inkml:brush>
  </inkml:definitions>
  <inkml:trace contextRef="#ctx0" brushRef="#br0">4334 8462 0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AD73739-1226-41C9-BECD-3AC5C160BB16}" type="datetimeFigureOut">
              <a:rPr lang="nl-NL" smtClean="0"/>
              <a:t>8-10-2015</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CC9FAFB-31BB-4B20-9031-5711A2397C2C}" type="slidenum">
              <a:rPr lang="nl-NL" smtClean="0"/>
              <a:t>‹nr.›</a:t>
            </a:fld>
            <a:endParaRPr lang="nl-NL"/>
          </a:p>
        </p:txBody>
      </p:sp>
    </p:spTree>
    <p:extLst>
      <p:ext uri="{BB962C8B-B14F-4D97-AF65-F5344CB8AC3E}">
        <p14:creationId xmlns:p14="http://schemas.microsoft.com/office/powerpoint/2010/main" val="35350533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2989263" y="887413"/>
            <a:ext cx="4256087" cy="2395537"/>
          </a:xfrm>
        </p:spPr>
      </p:sp>
      <p:sp>
        <p:nvSpPr>
          <p:cNvPr id="3" name="Tijdelijke aanduiding voor notities 2"/>
          <p:cNvSpPr>
            <a:spLocks noGrp="1"/>
          </p:cNvSpPr>
          <p:nvPr>
            <p:ph type="body" idx="1"/>
          </p:nvPr>
        </p:nvSpPr>
        <p:spPr/>
        <p:txBody>
          <a:bodyPr/>
          <a:lstStyle/>
          <a:p>
            <a:endParaRPr lang="nl-NL" dirty="0"/>
          </a:p>
        </p:txBody>
      </p:sp>
    </p:spTree>
    <p:extLst>
      <p:ext uri="{BB962C8B-B14F-4D97-AF65-F5344CB8AC3E}">
        <p14:creationId xmlns:p14="http://schemas.microsoft.com/office/powerpoint/2010/main" val="31681100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2989263" y="887413"/>
            <a:ext cx="4256087" cy="2395537"/>
          </a:xfrm>
        </p:spPr>
      </p:sp>
      <p:sp>
        <p:nvSpPr>
          <p:cNvPr id="3" name="Tijdelijke aanduiding voor notities 2"/>
          <p:cNvSpPr>
            <a:spLocks noGrp="1"/>
          </p:cNvSpPr>
          <p:nvPr>
            <p:ph type="body" idx="1"/>
          </p:nvPr>
        </p:nvSpPr>
        <p:spPr/>
        <p:txBody>
          <a:bodyPr/>
          <a:lstStyle/>
          <a:p>
            <a:endParaRPr lang="nl-NL" dirty="0"/>
          </a:p>
        </p:txBody>
      </p:sp>
    </p:spTree>
    <p:extLst>
      <p:ext uri="{BB962C8B-B14F-4D97-AF65-F5344CB8AC3E}">
        <p14:creationId xmlns:p14="http://schemas.microsoft.com/office/powerpoint/2010/main" val="5358253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2989263" y="887413"/>
            <a:ext cx="4256087" cy="2395537"/>
          </a:xfrm>
        </p:spPr>
      </p:sp>
      <p:sp>
        <p:nvSpPr>
          <p:cNvPr id="3" name="Tijdelijke aanduiding voor notities 2"/>
          <p:cNvSpPr>
            <a:spLocks noGrp="1"/>
          </p:cNvSpPr>
          <p:nvPr>
            <p:ph type="body" idx="1"/>
          </p:nvPr>
        </p:nvSpPr>
        <p:spPr/>
        <p:txBody>
          <a:bodyPr/>
          <a:lstStyle/>
          <a:p>
            <a:endParaRPr lang="nl-NL"/>
          </a:p>
        </p:txBody>
      </p:sp>
    </p:spTree>
    <p:extLst>
      <p:ext uri="{BB962C8B-B14F-4D97-AF65-F5344CB8AC3E}">
        <p14:creationId xmlns:p14="http://schemas.microsoft.com/office/powerpoint/2010/main" val="8850947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2989263" y="887413"/>
            <a:ext cx="4256087" cy="2395537"/>
          </a:xfrm>
        </p:spPr>
      </p:sp>
      <p:sp>
        <p:nvSpPr>
          <p:cNvPr id="3" name="Tijdelijke aanduiding voor notities 2"/>
          <p:cNvSpPr>
            <a:spLocks noGrp="1"/>
          </p:cNvSpPr>
          <p:nvPr>
            <p:ph type="body" idx="1"/>
          </p:nvPr>
        </p:nvSpPr>
        <p:spPr/>
        <p:txBody>
          <a:bodyPr/>
          <a:lstStyle/>
          <a:p>
            <a:endParaRPr lang="nl-NL"/>
          </a:p>
        </p:txBody>
      </p:sp>
    </p:spTree>
    <p:extLst>
      <p:ext uri="{BB962C8B-B14F-4D97-AF65-F5344CB8AC3E}">
        <p14:creationId xmlns:p14="http://schemas.microsoft.com/office/powerpoint/2010/main" val="5702997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a:prstGeom prst="rect">
            <a:avLst/>
          </a:prstGeom>
        </p:spPr>
        <p:txBody>
          <a:bodyPr anchor="b"/>
          <a:lstStyle>
            <a:lvl1pPr algn="ctr">
              <a:defRPr sz="45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a:xfrm>
            <a:off x="838200" y="6356352"/>
            <a:ext cx="2743200" cy="365125"/>
          </a:xfrm>
          <a:prstGeom prst="rect">
            <a:avLst/>
          </a:prstGeom>
        </p:spPr>
        <p:txBody>
          <a:bodyPr/>
          <a:lstStyle/>
          <a:p>
            <a:endParaRPr lang="nl-NL">
              <a:solidFill>
                <a:prstClr val="black"/>
              </a:solidFill>
            </a:endParaRPr>
          </a:p>
        </p:txBody>
      </p:sp>
      <p:sp>
        <p:nvSpPr>
          <p:cNvPr id="5" name="Tijdelijke aanduiding voor voettekst 4"/>
          <p:cNvSpPr>
            <a:spLocks noGrp="1"/>
          </p:cNvSpPr>
          <p:nvPr>
            <p:ph type="ftr" sz="quarter" idx="11"/>
          </p:nvPr>
        </p:nvSpPr>
        <p:spPr>
          <a:xfrm>
            <a:off x="4038600" y="6356352"/>
            <a:ext cx="4114800" cy="365125"/>
          </a:xfrm>
          <a:prstGeom prst="rect">
            <a:avLst/>
          </a:prstGeom>
        </p:spPr>
        <p:txBody>
          <a:bodyPr/>
          <a:lstStyle/>
          <a:p>
            <a:endParaRPr lang="nl-NL">
              <a:solidFill>
                <a:prstClr val="black"/>
              </a:solidFill>
            </a:endParaRPr>
          </a:p>
        </p:txBody>
      </p:sp>
      <p:sp>
        <p:nvSpPr>
          <p:cNvPr id="6" name="Tijdelijke aanduiding voor dianummer 5"/>
          <p:cNvSpPr>
            <a:spLocks noGrp="1"/>
          </p:cNvSpPr>
          <p:nvPr>
            <p:ph type="sldNum" sz="quarter" idx="12"/>
          </p:nvPr>
        </p:nvSpPr>
        <p:spPr/>
        <p:txBody>
          <a:bodyPr/>
          <a:lstStyle/>
          <a:p>
            <a:fld id="{4B99AF9B-F67E-499E-9419-F16B1038F27B}"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99286080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7"/>
            <a:ext cx="10515600" cy="1325563"/>
          </a:xfrm>
          <a:prstGeom prst="rect">
            <a:avLst/>
          </a:prstGeom>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a:xfrm>
            <a:off x="838200" y="6356352"/>
            <a:ext cx="2743200" cy="365125"/>
          </a:xfrm>
          <a:prstGeom prst="rect">
            <a:avLst/>
          </a:prstGeom>
        </p:spPr>
        <p:txBody>
          <a:bodyPr/>
          <a:lstStyle/>
          <a:p>
            <a:endParaRPr lang="nl-NL">
              <a:solidFill>
                <a:prstClr val="black"/>
              </a:solidFill>
            </a:endParaRPr>
          </a:p>
        </p:txBody>
      </p:sp>
      <p:sp>
        <p:nvSpPr>
          <p:cNvPr id="5" name="Tijdelijke aanduiding voor voettekst 4"/>
          <p:cNvSpPr>
            <a:spLocks noGrp="1"/>
          </p:cNvSpPr>
          <p:nvPr>
            <p:ph type="ftr" sz="quarter" idx="11"/>
          </p:nvPr>
        </p:nvSpPr>
        <p:spPr>
          <a:xfrm>
            <a:off x="4038600" y="6356352"/>
            <a:ext cx="4114800" cy="365125"/>
          </a:xfrm>
          <a:prstGeom prst="rect">
            <a:avLst/>
          </a:prstGeom>
        </p:spPr>
        <p:txBody>
          <a:bodyPr/>
          <a:lstStyle/>
          <a:p>
            <a:endParaRPr lang="nl-NL">
              <a:solidFill>
                <a:prstClr val="black"/>
              </a:solidFill>
            </a:endParaRPr>
          </a:p>
        </p:txBody>
      </p:sp>
      <p:sp>
        <p:nvSpPr>
          <p:cNvPr id="6" name="Tijdelijke aanduiding voor dianummer 5"/>
          <p:cNvSpPr>
            <a:spLocks noGrp="1"/>
          </p:cNvSpPr>
          <p:nvPr>
            <p:ph type="sldNum" sz="quarter" idx="12"/>
          </p:nvPr>
        </p:nvSpPr>
        <p:spPr/>
        <p:txBody>
          <a:bodyPr/>
          <a:lstStyle/>
          <a:p>
            <a:fld id="{4B99AF9B-F67E-499E-9419-F16B1038F27B}"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40749064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1" y="365125"/>
            <a:ext cx="2628900" cy="5811838"/>
          </a:xfrm>
          <a:prstGeom prst="rect">
            <a:avLst/>
          </a:prstGeo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1" y="365125"/>
            <a:ext cx="7734300" cy="5811838"/>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a:xfrm>
            <a:off x="838200" y="6356352"/>
            <a:ext cx="2743200" cy="365125"/>
          </a:xfrm>
          <a:prstGeom prst="rect">
            <a:avLst/>
          </a:prstGeom>
        </p:spPr>
        <p:txBody>
          <a:bodyPr/>
          <a:lstStyle/>
          <a:p>
            <a:endParaRPr lang="nl-NL">
              <a:solidFill>
                <a:prstClr val="black"/>
              </a:solidFill>
            </a:endParaRPr>
          </a:p>
        </p:txBody>
      </p:sp>
      <p:sp>
        <p:nvSpPr>
          <p:cNvPr id="5" name="Tijdelijke aanduiding voor voettekst 4"/>
          <p:cNvSpPr>
            <a:spLocks noGrp="1"/>
          </p:cNvSpPr>
          <p:nvPr>
            <p:ph type="ftr" sz="quarter" idx="11"/>
          </p:nvPr>
        </p:nvSpPr>
        <p:spPr>
          <a:xfrm>
            <a:off x="4038600" y="6356352"/>
            <a:ext cx="4114800" cy="365125"/>
          </a:xfrm>
          <a:prstGeom prst="rect">
            <a:avLst/>
          </a:prstGeom>
        </p:spPr>
        <p:txBody>
          <a:bodyPr/>
          <a:lstStyle/>
          <a:p>
            <a:endParaRPr lang="nl-NL">
              <a:solidFill>
                <a:prstClr val="black"/>
              </a:solidFill>
            </a:endParaRPr>
          </a:p>
        </p:txBody>
      </p:sp>
      <p:sp>
        <p:nvSpPr>
          <p:cNvPr id="6" name="Tijdelijke aanduiding voor dianummer 5"/>
          <p:cNvSpPr>
            <a:spLocks noGrp="1"/>
          </p:cNvSpPr>
          <p:nvPr>
            <p:ph type="sldNum" sz="quarter" idx="12"/>
          </p:nvPr>
        </p:nvSpPr>
        <p:spPr/>
        <p:txBody>
          <a:bodyPr/>
          <a:lstStyle/>
          <a:p>
            <a:fld id="{4B99AF9B-F67E-499E-9419-F16B1038F27B}"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3363869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7"/>
            <a:ext cx="10515600" cy="1325563"/>
          </a:xfrm>
          <a:prstGeom prst="rect">
            <a:avLst/>
          </a:prstGeom>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a:xfrm>
            <a:off x="838200" y="6356352"/>
            <a:ext cx="2743200" cy="365125"/>
          </a:xfrm>
          <a:prstGeom prst="rect">
            <a:avLst/>
          </a:prstGeom>
        </p:spPr>
        <p:txBody>
          <a:bodyPr/>
          <a:lstStyle/>
          <a:p>
            <a:endParaRPr lang="nl-NL">
              <a:solidFill>
                <a:prstClr val="black"/>
              </a:solidFill>
            </a:endParaRPr>
          </a:p>
        </p:txBody>
      </p:sp>
      <p:sp>
        <p:nvSpPr>
          <p:cNvPr id="5" name="Tijdelijke aanduiding voor voettekst 4"/>
          <p:cNvSpPr>
            <a:spLocks noGrp="1"/>
          </p:cNvSpPr>
          <p:nvPr>
            <p:ph type="ftr" sz="quarter" idx="11"/>
          </p:nvPr>
        </p:nvSpPr>
        <p:spPr>
          <a:xfrm>
            <a:off x="4038600" y="6356352"/>
            <a:ext cx="4114800" cy="365125"/>
          </a:xfrm>
          <a:prstGeom prst="rect">
            <a:avLst/>
          </a:prstGeom>
        </p:spPr>
        <p:txBody>
          <a:bodyPr/>
          <a:lstStyle/>
          <a:p>
            <a:endParaRPr lang="nl-NL">
              <a:solidFill>
                <a:prstClr val="black"/>
              </a:solidFill>
            </a:endParaRPr>
          </a:p>
        </p:txBody>
      </p:sp>
      <p:sp>
        <p:nvSpPr>
          <p:cNvPr id="6" name="Tijdelijke aanduiding voor dianummer 5"/>
          <p:cNvSpPr>
            <a:spLocks noGrp="1"/>
          </p:cNvSpPr>
          <p:nvPr>
            <p:ph type="sldNum" sz="quarter" idx="12"/>
          </p:nvPr>
        </p:nvSpPr>
        <p:spPr/>
        <p:txBody>
          <a:bodyPr/>
          <a:lstStyle/>
          <a:p>
            <a:fld id="{4B99AF9B-F67E-499E-9419-F16B1038F27B}"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426809329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1" y="1709740"/>
            <a:ext cx="10515600" cy="2852737"/>
          </a:xfrm>
          <a:prstGeom prst="rect">
            <a:avLst/>
          </a:prstGeom>
        </p:spPr>
        <p:txBody>
          <a:bodyPr anchor="b"/>
          <a:lstStyle>
            <a:lvl1pPr>
              <a:defRPr sz="45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1" y="4589465"/>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a:xfrm>
            <a:off x="838200" y="6356352"/>
            <a:ext cx="2743200" cy="365125"/>
          </a:xfrm>
          <a:prstGeom prst="rect">
            <a:avLst/>
          </a:prstGeom>
        </p:spPr>
        <p:txBody>
          <a:bodyPr/>
          <a:lstStyle/>
          <a:p>
            <a:endParaRPr lang="nl-NL">
              <a:solidFill>
                <a:prstClr val="black"/>
              </a:solidFill>
            </a:endParaRPr>
          </a:p>
        </p:txBody>
      </p:sp>
      <p:sp>
        <p:nvSpPr>
          <p:cNvPr id="5" name="Tijdelijke aanduiding voor voettekst 4"/>
          <p:cNvSpPr>
            <a:spLocks noGrp="1"/>
          </p:cNvSpPr>
          <p:nvPr>
            <p:ph type="ftr" sz="quarter" idx="11"/>
          </p:nvPr>
        </p:nvSpPr>
        <p:spPr>
          <a:xfrm>
            <a:off x="4038600" y="6356352"/>
            <a:ext cx="4114800" cy="365125"/>
          </a:xfrm>
          <a:prstGeom prst="rect">
            <a:avLst/>
          </a:prstGeom>
        </p:spPr>
        <p:txBody>
          <a:bodyPr/>
          <a:lstStyle/>
          <a:p>
            <a:endParaRPr lang="nl-NL">
              <a:solidFill>
                <a:prstClr val="black"/>
              </a:solidFill>
            </a:endParaRPr>
          </a:p>
        </p:txBody>
      </p:sp>
      <p:sp>
        <p:nvSpPr>
          <p:cNvPr id="6" name="Tijdelijke aanduiding voor dianummer 5"/>
          <p:cNvSpPr>
            <a:spLocks noGrp="1"/>
          </p:cNvSpPr>
          <p:nvPr>
            <p:ph type="sldNum" sz="quarter" idx="12"/>
          </p:nvPr>
        </p:nvSpPr>
        <p:spPr/>
        <p:txBody>
          <a:bodyPr/>
          <a:lstStyle/>
          <a:p>
            <a:fld id="{4B99AF9B-F67E-499E-9419-F16B1038F27B}"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47617698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7"/>
            <a:ext cx="10515600" cy="1325563"/>
          </a:xfrm>
          <a:prstGeom prst="rect">
            <a:avLst/>
          </a:prstGeom>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a:xfrm>
            <a:off x="838200" y="6356352"/>
            <a:ext cx="2743200" cy="365125"/>
          </a:xfrm>
          <a:prstGeom prst="rect">
            <a:avLst/>
          </a:prstGeom>
        </p:spPr>
        <p:txBody>
          <a:bodyPr/>
          <a:lstStyle/>
          <a:p>
            <a:endParaRPr lang="nl-NL">
              <a:solidFill>
                <a:prstClr val="black"/>
              </a:solidFill>
            </a:endParaRPr>
          </a:p>
        </p:txBody>
      </p:sp>
      <p:sp>
        <p:nvSpPr>
          <p:cNvPr id="6" name="Tijdelijke aanduiding voor voettekst 5"/>
          <p:cNvSpPr>
            <a:spLocks noGrp="1"/>
          </p:cNvSpPr>
          <p:nvPr>
            <p:ph type="ftr" sz="quarter" idx="11"/>
          </p:nvPr>
        </p:nvSpPr>
        <p:spPr>
          <a:xfrm>
            <a:off x="4038600" y="6356352"/>
            <a:ext cx="4114800" cy="365125"/>
          </a:xfrm>
          <a:prstGeom prst="rect">
            <a:avLst/>
          </a:prstGeom>
        </p:spPr>
        <p:txBody>
          <a:bodyPr/>
          <a:lstStyle/>
          <a:p>
            <a:endParaRPr lang="nl-NL">
              <a:solidFill>
                <a:prstClr val="black"/>
              </a:solidFill>
            </a:endParaRPr>
          </a:p>
        </p:txBody>
      </p:sp>
      <p:sp>
        <p:nvSpPr>
          <p:cNvPr id="7" name="Tijdelijke aanduiding voor dianummer 6"/>
          <p:cNvSpPr>
            <a:spLocks noGrp="1"/>
          </p:cNvSpPr>
          <p:nvPr>
            <p:ph type="sldNum" sz="quarter" idx="12"/>
          </p:nvPr>
        </p:nvSpPr>
        <p:spPr/>
        <p:txBody>
          <a:bodyPr/>
          <a:lstStyle/>
          <a:p>
            <a:fld id="{4B99AF9B-F67E-499E-9419-F16B1038F27B}"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31306920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7"/>
            <a:ext cx="10515600" cy="1325563"/>
          </a:xfrm>
          <a:prstGeom prst="rect">
            <a:avLst/>
          </a:prstGeo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9" y="1681163"/>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smtClean="0"/>
              <a:t>Klik om de modelstijlen te bewerken</a:t>
            </a:r>
          </a:p>
        </p:txBody>
      </p:sp>
      <p:sp>
        <p:nvSpPr>
          <p:cNvPr id="4" name="Tijdelijke aanduiding voor inhoud 3"/>
          <p:cNvSpPr>
            <a:spLocks noGrp="1"/>
          </p:cNvSpPr>
          <p:nvPr>
            <p:ph sz="half" idx="2"/>
          </p:nvPr>
        </p:nvSpPr>
        <p:spPr>
          <a:xfrm>
            <a:off x="839789" y="2505075"/>
            <a:ext cx="5157787"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1" y="1681163"/>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smtClean="0"/>
              <a:t>Klik om de modelstijlen te bewerken</a:t>
            </a:r>
          </a:p>
        </p:txBody>
      </p:sp>
      <p:sp>
        <p:nvSpPr>
          <p:cNvPr id="6" name="Tijdelijke aanduiding voor inhoud 5"/>
          <p:cNvSpPr>
            <a:spLocks noGrp="1"/>
          </p:cNvSpPr>
          <p:nvPr>
            <p:ph sz="quarter" idx="4"/>
          </p:nvPr>
        </p:nvSpPr>
        <p:spPr>
          <a:xfrm>
            <a:off x="6172201" y="2505075"/>
            <a:ext cx="5183188"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a:xfrm>
            <a:off x="838200" y="6356352"/>
            <a:ext cx="2743200" cy="365125"/>
          </a:xfrm>
          <a:prstGeom prst="rect">
            <a:avLst/>
          </a:prstGeom>
        </p:spPr>
        <p:txBody>
          <a:bodyPr/>
          <a:lstStyle/>
          <a:p>
            <a:endParaRPr lang="nl-NL">
              <a:solidFill>
                <a:prstClr val="black"/>
              </a:solidFill>
            </a:endParaRPr>
          </a:p>
        </p:txBody>
      </p:sp>
      <p:sp>
        <p:nvSpPr>
          <p:cNvPr id="8" name="Tijdelijke aanduiding voor voettekst 7"/>
          <p:cNvSpPr>
            <a:spLocks noGrp="1"/>
          </p:cNvSpPr>
          <p:nvPr>
            <p:ph type="ftr" sz="quarter" idx="11"/>
          </p:nvPr>
        </p:nvSpPr>
        <p:spPr>
          <a:xfrm>
            <a:off x="4038600" y="6356352"/>
            <a:ext cx="4114800" cy="365125"/>
          </a:xfrm>
          <a:prstGeom prst="rect">
            <a:avLst/>
          </a:prstGeom>
        </p:spPr>
        <p:txBody>
          <a:bodyPr/>
          <a:lstStyle/>
          <a:p>
            <a:endParaRPr lang="nl-NL">
              <a:solidFill>
                <a:prstClr val="black"/>
              </a:solidFill>
            </a:endParaRPr>
          </a:p>
        </p:txBody>
      </p:sp>
      <p:sp>
        <p:nvSpPr>
          <p:cNvPr id="9" name="Tijdelijke aanduiding voor dianummer 8"/>
          <p:cNvSpPr>
            <a:spLocks noGrp="1"/>
          </p:cNvSpPr>
          <p:nvPr>
            <p:ph type="sldNum" sz="quarter" idx="12"/>
          </p:nvPr>
        </p:nvSpPr>
        <p:spPr/>
        <p:txBody>
          <a:bodyPr/>
          <a:lstStyle/>
          <a:p>
            <a:fld id="{4B99AF9B-F67E-499E-9419-F16B1038F27B}"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42251474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7"/>
            <a:ext cx="10515600" cy="1325563"/>
          </a:xfrm>
          <a:prstGeom prst="rect">
            <a:avLst/>
          </a:prstGeom>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a:xfrm>
            <a:off x="838200" y="6356352"/>
            <a:ext cx="2743200" cy="365125"/>
          </a:xfrm>
          <a:prstGeom prst="rect">
            <a:avLst/>
          </a:prstGeom>
        </p:spPr>
        <p:txBody>
          <a:bodyPr/>
          <a:lstStyle/>
          <a:p>
            <a:endParaRPr lang="nl-NL">
              <a:solidFill>
                <a:prstClr val="black"/>
              </a:solidFill>
            </a:endParaRPr>
          </a:p>
        </p:txBody>
      </p:sp>
      <p:sp>
        <p:nvSpPr>
          <p:cNvPr id="4" name="Tijdelijke aanduiding voor voettekst 3"/>
          <p:cNvSpPr>
            <a:spLocks noGrp="1"/>
          </p:cNvSpPr>
          <p:nvPr>
            <p:ph type="ftr" sz="quarter" idx="11"/>
          </p:nvPr>
        </p:nvSpPr>
        <p:spPr>
          <a:xfrm>
            <a:off x="4038600" y="6356352"/>
            <a:ext cx="4114800" cy="365125"/>
          </a:xfrm>
          <a:prstGeom prst="rect">
            <a:avLst/>
          </a:prstGeom>
        </p:spPr>
        <p:txBody>
          <a:bodyPr/>
          <a:lstStyle/>
          <a:p>
            <a:endParaRPr lang="nl-NL">
              <a:solidFill>
                <a:prstClr val="black"/>
              </a:solidFill>
            </a:endParaRPr>
          </a:p>
        </p:txBody>
      </p:sp>
      <p:sp>
        <p:nvSpPr>
          <p:cNvPr id="5" name="Tijdelijke aanduiding voor dianummer 4"/>
          <p:cNvSpPr>
            <a:spLocks noGrp="1"/>
          </p:cNvSpPr>
          <p:nvPr>
            <p:ph type="sldNum" sz="quarter" idx="12"/>
          </p:nvPr>
        </p:nvSpPr>
        <p:spPr/>
        <p:txBody>
          <a:bodyPr/>
          <a:lstStyle/>
          <a:p>
            <a:fld id="{4B99AF9B-F67E-499E-9419-F16B1038F27B}"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6159157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bg>
      <p:bgPr>
        <a:solidFill>
          <a:schemeClr val="bg1"/>
        </a:solidFill>
        <a:effectLst/>
      </p:bgPr>
    </p:bg>
    <p:spTree>
      <p:nvGrpSpPr>
        <p:cNvPr id="1" name=""/>
        <p:cNvGrpSpPr/>
        <p:nvPr/>
      </p:nvGrpSpPr>
      <p:grpSpPr>
        <a:xfrm>
          <a:off x="0" y="0"/>
          <a:ext cx="0" cy="0"/>
          <a:chOff x="0" y="0"/>
          <a:chExt cx="0" cy="0"/>
        </a:xfrm>
      </p:grpSpPr>
      <p:sp>
        <p:nvSpPr>
          <p:cNvPr id="4" name="Tijdelijke aanduiding voor dianummer 3"/>
          <p:cNvSpPr>
            <a:spLocks noGrp="1"/>
          </p:cNvSpPr>
          <p:nvPr>
            <p:ph type="sldNum" sz="quarter" idx="12"/>
          </p:nvPr>
        </p:nvSpPr>
        <p:spPr/>
        <p:txBody>
          <a:bodyPr/>
          <a:lstStyle>
            <a:lvl1pPr>
              <a:defRPr sz="450">
                <a:solidFill>
                  <a:schemeClr val="tx1"/>
                </a:solidFill>
              </a:defRPr>
            </a:lvl1pPr>
          </a:lstStyle>
          <a:p>
            <a:fld id="{C17BFE3C-662B-42F3-A0C8-94BF5471221C}" type="slidenum">
              <a:rPr lang="nl-NL" smtClean="0">
                <a:solidFill>
                  <a:prstClr val="black"/>
                </a:solidFill>
              </a:rPr>
              <a:pPr/>
              <a:t>‹nr.›</a:t>
            </a:fld>
            <a:endParaRPr lang="nl-NL" dirty="0">
              <a:solidFill>
                <a:prstClr val="black"/>
              </a:solidFill>
            </a:endParaRPr>
          </a:p>
        </p:txBody>
      </p:sp>
    </p:spTree>
    <p:extLst>
      <p:ext uri="{BB962C8B-B14F-4D97-AF65-F5344CB8AC3E}">
        <p14:creationId xmlns:p14="http://schemas.microsoft.com/office/powerpoint/2010/main" val="24543821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a:prstGeom prst="rect">
            <a:avLst/>
          </a:prstGeom>
        </p:spPr>
        <p:txBody>
          <a:bodyPr anchor="b"/>
          <a:lstStyle>
            <a:lvl1pPr>
              <a:defRPr sz="24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7"/>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smtClean="0"/>
              <a:t>Klik om de modelstijlen te bewerken</a:t>
            </a:r>
          </a:p>
        </p:txBody>
      </p:sp>
      <p:sp>
        <p:nvSpPr>
          <p:cNvPr id="5" name="Tijdelijke aanduiding voor datum 4"/>
          <p:cNvSpPr>
            <a:spLocks noGrp="1"/>
          </p:cNvSpPr>
          <p:nvPr>
            <p:ph type="dt" sz="half" idx="10"/>
          </p:nvPr>
        </p:nvSpPr>
        <p:spPr>
          <a:xfrm>
            <a:off x="838200" y="6356352"/>
            <a:ext cx="2743200" cy="365125"/>
          </a:xfrm>
          <a:prstGeom prst="rect">
            <a:avLst/>
          </a:prstGeom>
        </p:spPr>
        <p:txBody>
          <a:bodyPr/>
          <a:lstStyle/>
          <a:p>
            <a:endParaRPr lang="nl-NL">
              <a:solidFill>
                <a:prstClr val="black"/>
              </a:solidFill>
            </a:endParaRPr>
          </a:p>
        </p:txBody>
      </p:sp>
      <p:sp>
        <p:nvSpPr>
          <p:cNvPr id="6" name="Tijdelijke aanduiding voor voettekst 5"/>
          <p:cNvSpPr>
            <a:spLocks noGrp="1"/>
          </p:cNvSpPr>
          <p:nvPr>
            <p:ph type="ftr" sz="quarter" idx="11"/>
          </p:nvPr>
        </p:nvSpPr>
        <p:spPr>
          <a:xfrm>
            <a:off x="4038600" y="6356352"/>
            <a:ext cx="4114800" cy="365125"/>
          </a:xfrm>
          <a:prstGeom prst="rect">
            <a:avLst/>
          </a:prstGeom>
        </p:spPr>
        <p:txBody>
          <a:bodyPr/>
          <a:lstStyle/>
          <a:p>
            <a:endParaRPr lang="nl-NL">
              <a:solidFill>
                <a:prstClr val="black"/>
              </a:solidFill>
            </a:endParaRPr>
          </a:p>
        </p:txBody>
      </p:sp>
      <p:sp>
        <p:nvSpPr>
          <p:cNvPr id="7" name="Tijdelijke aanduiding voor dianummer 6"/>
          <p:cNvSpPr>
            <a:spLocks noGrp="1"/>
          </p:cNvSpPr>
          <p:nvPr>
            <p:ph type="sldNum" sz="quarter" idx="12"/>
          </p:nvPr>
        </p:nvSpPr>
        <p:spPr/>
        <p:txBody>
          <a:bodyPr/>
          <a:lstStyle/>
          <a:p>
            <a:fld id="{4B99AF9B-F67E-499E-9419-F16B1038F27B}"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8474791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a:prstGeom prst="rect">
            <a:avLst/>
          </a:prstGeom>
        </p:spPr>
        <p:txBody>
          <a:bodyPr anchor="b"/>
          <a:lstStyle>
            <a:lvl1pPr>
              <a:defRPr sz="24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7"/>
            <a:ext cx="617220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smtClean="0"/>
              <a:t>Klik op het pictogram als u een afbeelding wilt toevoegen</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smtClean="0"/>
              <a:t>Klik om de modelstijlen te bewerken</a:t>
            </a:r>
          </a:p>
        </p:txBody>
      </p:sp>
      <p:sp>
        <p:nvSpPr>
          <p:cNvPr id="5" name="Tijdelijke aanduiding voor datum 4"/>
          <p:cNvSpPr>
            <a:spLocks noGrp="1"/>
          </p:cNvSpPr>
          <p:nvPr>
            <p:ph type="dt" sz="half" idx="10"/>
          </p:nvPr>
        </p:nvSpPr>
        <p:spPr>
          <a:xfrm>
            <a:off x="838200" y="6356352"/>
            <a:ext cx="2743200" cy="365125"/>
          </a:xfrm>
          <a:prstGeom prst="rect">
            <a:avLst/>
          </a:prstGeom>
        </p:spPr>
        <p:txBody>
          <a:bodyPr/>
          <a:lstStyle/>
          <a:p>
            <a:endParaRPr lang="nl-NL">
              <a:solidFill>
                <a:prstClr val="black"/>
              </a:solidFill>
            </a:endParaRPr>
          </a:p>
        </p:txBody>
      </p:sp>
      <p:sp>
        <p:nvSpPr>
          <p:cNvPr id="6" name="Tijdelijke aanduiding voor voettekst 5"/>
          <p:cNvSpPr>
            <a:spLocks noGrp="1"/>
          </p:cNvSpPr>
          <p:nvPr>
            <p:ph type="ftr" sz="quarter" idx="11"/>
          </p:nvPr>
        </p:nvSpPr>
        <p:spPr>
          <a:xfrm>
            <a:off x="4038600" y="6356352"/>
            <a:ext cx="4114800" cy="365125"/>
          </a:xfrm>
          <a:prstGeom prst="rect">
            <a:avLst/>
          </a:prstGeom>
        </p:spPr>
        <p:txBody>
          <a:bodyPr/>
          <a:lstStyle/>
          <a:p>
            <a:endParaRPr lang="nl-NL">
              <a:solidFill>
                <a:prstClr val="black"/>
              </a:solidFill>
            </a:endParaRPr>
          </a:p>
        </p:txBody>
      </p:sp>
      <p:sp>
        <p:nvSpPr>
          <p:cNvPr id="7" name="Tijdelijke aanduiding voor dianummer 6"/>
          <p:cNvSpPr>
            <a:spLocks noGrp="1"/>
          </p:cNvSpPr>
          <p:nvPr>
            <p:ph type="sldNum" sz="quarter" idx="12"/>
          </p:nvPr>
        </p:nvSpPr>
        <p:spPr/>
        <p:txBody>
          <a:bodyPr/>
          <a:lstStyle/>
          <a:p>
            <a:fld id="{4B99AF9B-F67E-499E-9419-F16B1038F27B}"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5384558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alpha val="50000"/>
          </a:schemeClr>
        </a:solidFill>
        <a:effectLst/>
      </p:bgPr>
    </p:bg>
    <p:spTree>
      <p:nvGrpSpPr>
        <p:cNvPr id="1" name=""/>
        <p:cNvGrpSpPr/>
        <p:nvPr/>
      </p:nvGrpSpPr>
      <p:grpSpPr>
        <a:xfrm>
          <a:off x="0" y="0"/>
          <a:ext cx="0" cy="0"/>
          <a:chOff x="0" y="0"/>
          <a:chExt cx="0" cy="0"/>
        </a:xfrm>
      </p:grpSpPr>
      <p:sp>
        <p:nvSpPr>
          <p:cNvPr id="3" name="Tijdelijke aanduiding voor tekst 2"/>
          <p:cNvSpPr>
            <a:spLocks noGrp="1"/>
          </p:cNvSpPr>
          <p:nvPr>
            <p:ph type="body" idx="1"/>
          </p:nvPr>
        </p:nvSpPr>
        <p:spPr>
          <a:xfrm>
            <a:off x="838200" y="1279525"/>
            <a:ext cx="10515600" cy="4351338"/>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dianumm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B99AF9B-F67E-499E-9419-F16B1038F27B}" type="slidenum">
              <a:rPr lang="nl-NL" smtClean="0">
                <a:solidFill>
                  <a:prstClr val="black">
                    <a:tint val="75000"/>
                  </a:prstClr>
                </a:solidFill>
              </a:rPr>
              <a:pPr/>
              <a:t>‹nr.›</a:t>
            </a:fld>
            <a:endParaRPr lang="nl-NL">
              <a:solidFill>
                <a:prstClr val="black">
                  <a:tint val="75000"/>
                </a:prstClr>
              </a:solidFill>
            </a:endParaRPr>
          </a:p>
        </p:txBody>
      </p:sp>
      <p:cxnSp>
        <p:nvCxnSpPr>
          <p:cNvPr id="9" name="Rechte verbindingslijn 8"/>
          <p:cNvCxnSpPr/>
          <p:nvPr userDrawn="1"/>
        </p:nvCxnSpPr>
        <p:spPr>
          <a:xfrm>
            <a:off x="838200" y="6253843"/>
            <a:ext cx="10515600" cy="0"/>
          </a:xfrm>
          <a:prstGeom prst="line">
            <a:avLst/>
          </a:prstGeom>
        </p:spPr>
        <p:style>
          <a:lnRef idx="1">
            <a:schemeClr val="accent1"/>
          </a:lnRef>
          <a:fillRef idx="0">
            <a:schemeClr val="accent1"/>
          </a:fillRef>
          <a:effectRef idx="0">
            <a:schemeClr val="accent1"/>
          </a:effectRef>
          <a:fontRef idx="minor">
            <a:schemeClr val="tx1"/>
          </a:fontRef>
        </p:style>
      </p:cxnSp>
      <p:pic>
        <p:nvPicPr>
          <p:cNvPr id="2" name="Afbeelding 1"/>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838200" y="6332876"/>
            <a:ext cx="919987" cy="261864"/>
          </a:xfrm>
          <a:prstGeom prst="rect">
            <a:avLst/>
          </a:prstGeom>
        </p:spPr>
      </p:pic>
    </p:spTree>
    <p:extLst>
      <p:ext uri="{BB962C8B-B14F-4D97-AF65-F5344CB8AC3E}">
        <p14:creationId xmlns:p14="http://schemas.microsoft.com/office/powerpoint/2010/main" val="1799914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nl-N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emf"/><Relationship Id="rId5" Type="http://schemas.openxmlformats.org/officeDocument/2006/relationships/customXml" Target="../ink/ink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1.wmv"/><Relationship Id="rId1" Type="http://schemas.microsoft.com/office/2007/relationships/media" Target="../media/media1.wmv"/><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4.png"/><Relationship Id="rId1" Type="http://schemas.openxmlformats.org/officeDocument/2006/relationships/slideLayout" Target="../slideLayouts/slideLayout7.xml"/><Relationship Id="rId5" Type="http://schemas.openxmlformats.org/officeDocument/2006/relationships/image" Target="../media/image26.png"/><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8.png"/><Relationship Id="rId1" Type="http://schemas.openxmlformats.org/officeDocument/2006/relationships/slideLayout" Target="../slideLayouts/slideLayout7.xml"/><Relationship Id="rId5" Type="http://schemas.openxmlformats.org/officeDocument/2006/relationships/image" Target="../media/image30.png"/><Relationship Id="rId4" Type="http://schemas.openxmlformats.org/officeDocument/2006/relationships/image" Target="../media/image29.png"/></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2.png"/><Relationship Id="rId1" Type="http://schemas.openxmlformats.org/officeDocument/2006/relationships/slideLayout" Target="../slideLayouts/slideLayout7.xml"/><Relationship Id="rId4" Type="http://schemas.openxmlformats.org/officeDocument/2006/relationships/image" Target="../media/image33.png"/></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4.png"/><Relationship Id="rId1" Type="http://schemas.openxmlformats.org/officeDocument/2006/relationships/slideLayout" Target="../slideLayouts/slideLayout7.xml"/><Relationship Id="rId4" Type="http://schemas.openxmlformats.org/officeDocument/2006/relationships/image" Target="../media/image35.png"/></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2.wmv"/><Relationship Id="rId1" Type="http://schemas.microsoft.com/office/2007/relationships/media" Target="../media/media2.wmv"/><Relationship Id="rId4" Type="http://schemas.openxmlformats.org/officeDocument/2006/relationships/image" Target="../media/image38.png"/></Relationships>
</file>

<file path=ppt/slides/_rels/slide2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41.jpeg"/></Relationships>
</file>

<file path=ppt/slides/_rels/slide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42.tif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tiff"/><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13.gif"/></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5.png"/><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ekstvak 2"/>
          <p:cNvSpPr txBox="1"/>
          <p:nvPr/>
        </p:nvSpPr>
        <p:spPr>
          <a:xfrm>
            <a:off x="2197099" y="3231657"/>
            <a:ext cx="3009900" cy="923330"/>
          </a:xfrm>
          <a:prstGeom prst="rect">
            <a:avLst/>
          </a:prstGeom>
          <a:noFill/>
        </p:spPr>
        <p:txBody>
          <a:bodyPr wrap="square" rtlCol="0">
            <a:spAutoFit/>
          </a:bodyPr>
          <a:lstStyle/>
          <a:p>
            <a:r>
              <a:rPr lang="nl-NL" sz="2700" b="1" dirty="0">
                <a:solidFill>
                  <a:prstClr val="black"/>
                </a:solidFill>
              </a:rPr>
              <a:t>Laat je kennis maken </a:t>
            </a:r>
            <a:r>
              <a:rPr lang="nl-NL" sz="2700" b="1">
                <a:solidFill>
                  <a:prstClr val="black"/>
                </a:solidFill>
              </a:rPr>
              <a:t>met </a:t>
            </a:r>
            <a:r>
              <a:rPr lang="nl-NL" sz="2700" b="1" smtClean="0">
                <a:solidFill>
                  <a:prstClr val="black"/>
                </a:solidFill>
              </a:rPr>
              <a:t>…</a:t>
            </a:r>
            <a:endParaRPr lang="nl-NL" sz="2700" b="1" dirty="0">
              <a:solidFill>
                <a:prstClr val="black"/>
              </a:solidFill>
            </a:endParaRPr>
          </a:p>
        </p:txBody>
      </p:sp>
      <p:sp>
        <p:nvSpPr>
          <p:cNvPr id="5" name="Tekstvak 4"/>
          <p:cNvSpPr txBox="1"/>
          <p:nvPr/>
        </p:nvSpPr>
        <p:spPr>
          <a:xfrm>
            <a:off x="5524500" y="4851521"/>
            <a:ext cx="4514850" cy="276999"/>
          </a:xfrm>
          <a:prstGeom prst="rect">
            <a:avLst/>
          </a:prstGeom>
          <a:noFill/>
        </p:spPr>
        <p:txBody>
          <a:bodyPr wrap="square" rtlCol="0">
            <a:spAutoFit/>
          </a:bodyPr>
          <a:lstStyle/>
          <a:p>
            <a:pPr algn="ctr"/>
            <a:r>
              <a:rPr lang="nl-NL" sz="1200" b="1" dirty="0" smtClean="0">
                <a:solidFill>
                  <a:prstClr val="black"/>
                </a:solidFill>
              </a:rPr>
              <a:t>Oktober </a:t>
            </a:r>
            <a:r>
              <a:rPr lang="nl-NL" sz="1200" b="1" dirty="0">
                <a:solidFill>
                  <a:prstClr val="black"/>
                </a:solidFill>
              </a:rPr>
              <a:t>2015  -  </a:t>
            </a:r>
            <a:r>
              <a:rPr lang="nl-NL" sz="1200" b="1" dirty="0" smtClean="0">
                <a:solidFill>
                  <a:prstClr val="black"/>
                </a:solidFill>
              </a:rPr>
              <a:t>Jan Boerema</a:t>
            </a:r>
            <a:endParaRPr lang="nl-NL" sz="1200" b="1" dirty="0">
              <a:solidFill>
                <a:prstClr val="black"/>
              </a:solidFill>
            </a:endParaRPr>
          </a:p>
        </p:txBody>
      </p:sp>
      <p:pic>
        <p:nvPicPr>
          <p:cNvPr id="6" name="Afbeelding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75026" y="1683097"/>
            <a:ext cx="2582274" cy="974443"/>
          </a:xfrm>
          <a:prstGeom prst="rect">
            <a:avLst/>
          </a:prstGeom>
        </p:spPr>
      </p:pic>
      <p:pic>
        <p:nvPicPr>
          <p:cNvPr id="7" name="Afbeelding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44810" y="1208251"/>
            <a:ext cx="4794541" cy="3193783"/>
          </a:xfrm>
          <a:prstGeom prst="rect">
            <a:avLst/>
          </a:prstGeom>
        </p:spPr>
      </p:pic>
      <p:sp>
        <p:nvSpPr>
          <p:cNvPr id="2" name="Tijdelijke aanduiding voor dianummer 1"/>
          <p:cNvSpPr>
            <a:spLocks noGrp="1"/>
          </p:cNvSpPr>
          <p:nvPr>
            <p:ph type="sldNum" sz="quarter" idx="12"/>
          </p:nvPr>
        </p:nvSpPr>
        <p:spPr/>
        <p:txBody>
          <a:bodyPr/>
          <a:lstStyle/>
          <a:p>
            <a:fld id="{C17BFE3C-662B-42F3-A0C8-94BF5471221C}" type="slidenum">
              <a:rPr lang="nl-NL" smtClean="0">
                <a:solidFill>
                  <a:prstClr val="black"/>
                </a:solidFill>
              </a:rPr>
              <a:pPr/>
              <a:t>1</a:t>
            </a:fld>
            <a:endParaRPr lang="nl-NL" dirty="0">
              <a:solidFill>
                <a:prstClr val="black"/>
              </a:solidFill>
            </a:endParaRPr>
          </a:p>
        </p:txBody>
      </p:sp>
      <mc:AlternateContent xmlns:mc="http://schemas.openxmlformats.org/markup-compatibility/2006">
        <mc:Choice xmlns:p14="http://schemas.microsoft.com/office/powerpoint/2010/main" Requires="p14">
          <p:contentPart p14:bwMode="auto" r:id="rId5">
            <p14:nvContentPartPr>
              <p14:cNvPr id="4" name="Inkt 3"/>
              <p14:cNvContentPartPr/>
              <p14:nvPr/>
            </p14:nvContentPartPr>
            <p14:xfrm>
              <a:off x="1560240" y="3046320"/>
              <a:ext cx="360" cy="360"/>
            </p14:xfrm>
          </p:contentPart>
        </mc:Choice>
        <mc:Fallback>
          <p:pic>
            <p:nvPicPr>
              <p:cNvPr id="4" name="Inkt 3"/>
              <p:cNvPicPr/>
              <p:nvPr/>
            </p:nvPicPr>
            <p:blipFill>
              <a:blip r:embed="rId6"/>
              <a:stretch>
                <a:fillRect/>
              </a:stretch>
            </p:blipFill>
            <p:spPr>
              <a:xfrm>
                <a:off x="1544400" y="2982600"/>
                <a:ext cx="32040" cy="127440"/>
              </a:xfrm>
              <a:prstGeom prst="rect">
                <a:avLst/>
              </a:prstGeom>
            </p:spPr>
          </p:pic>
        </mc:Fallback>
      </mc:AlternateContent>
    </p:spTree>
    <p:extLst>
      <p:ext uri="{BB962C8B-B14F-4D97-AF65-F5344CB8AC3E}">
        <p14:creationId xmlns:p14="http://schemas.microsoft.com/office/powerpoint/2010/main" val="32996659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3" name="Afbeelding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91000" y="1397256"/>
            <a:ext cx="7948350" cy="239305"/>
          </a:xfrm>
          <a:prstGeom prst="rect">
            <a:avLst/>
          </a:prstGeom>
        </p:spPr>
      </p:pic>
      <p:sp>
        <p:nvSpPr>
          <p:cNvPr id="15" name="Tekstvak 14"/>
          <p:cNvSpPr txBox="1"/>
          <p:nvPr/>
        </p:nvSpPr>
        <p:spPr>
          <a:xfrm>
            <a:off x="2096017" y="540001"/>
            <a:ext cx="7925121" cy="461665"/>
          </a:xfrm>
          <a:prstGeom prst="rect">
            <a:avLst/>
          </a:prstGeom>
          <a:noFill/>
        </p:spPr>
        <p:txBody>
          <a:bodyPr wrap="square" rtlCol="0">
            <a:spAutoFit/>
          </a:bodyPr>
          <a:lstStyle/>
          <a:p>
            <a:pPr algn="ctr"/>
            <a:r>
              <a:rPr lang="nl-NL" sz="2400" b="1" dirty="0">
                <a:solidFill>
                  <a:prstClr val="black"/>
                </a:solidFill>
              </a:rPr>
              <a:t>Wat is nieuw/anders? – Taakbalk</a:t>
            </a:r>
          </a:p>
        </p:txBody>
      </p:sp>
      <p:sp>
        <p:nvSpPr>
          <p:cNvPr id="16" name="Tekstvak 15"/>
          <p:cNvSpPr txBox="1"/>
          <p:nvPr/>
        </p:nvSpPr>
        <p:spPr>
          <a:xfrm>
            <a:off x="2127522" y="2268811"/>
            <a:ext cx="2269830" cy="323165"/>
          </a:xfrm>
          <a:prstGeom prst="rect">
            <a:avLst/>
          </a:prstGeom>
          <a:noFill/>
        </p:spPr>
        <p:txBody>
          <a:bodyPr wrap="square" rtlCol="0">
            <a:spAutoFit/>
          </a:bodyPr>
          <a:lstStyle/>
          <a:p>
            <a:r>
              <a:rPr lang="nl-NL" sz="1500" dirty="0">
                <a:solidFill>
                  <a:prstClr val="black"/>
                </a:solidFill>
              </a:rPr>
              <a:t>zowel aan de linkerkant:</a:t>
            </a:r>
          </a:p>
        </p:txBody>
      </p:sp>
      <p:sp>
        <p:nvSpPr>
          <p:cNvPr id="17" name="Tekstvak 16"/>
          <p:cNvSpPr txBox="1"/>
          <p:nvPr/>
        </p:nvSpPr>
        <p:spPr>
          <a:xfrm>
            <a:off x="6112665" y="5459503"/>
            <a:ext cx="2206622" cy="553998"/>
          </a:xfrm>
          <a:prstGeom prst="rect">
            <a:avLst/>
          </a:prstGeom>
          <a:noFill/>
        </p:spPr>
        <p:txBody>
          <a:bodyPr wrap="square" rtlCol="0">
            <a:spAutoFit/>
          </a:bodyPr>
          <a:lstStyle/>
          <a:p>
            <a:pPr algn="r"/>
            <a:r>
              <a:rPr lang="nl-NL" sz="1500" dirty="0">
                <a:solidFill>
                  <a:prstClr val="black"/>
                </a:solidFill>
              </a:rPr>
              <a:t>als aan de rechterkant</a:t>
            </a:r>
          </a:p>
          <a:p>
            <a:pPr algn="r"/>
            <a:r>
              <a:rPr lang="nl-NL" sz="1500" b="1" dirty="0">
                <a:solidFill>
                  <a:prstClr val="black"/>
                </a:solidFill>
              </a:rPr>
              <a:t>Aktiecentrum</a:t>
            </a:r>
          </a:p>
        </p:txBody>
      </p:sp>
      <p:pic>
        <p:nvPicPr>
          <p:cNvPr id="18" name="Afbeelding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57203" y="2755870"/>
            <a:ext cx="6608936" cy="804566"/>
          </a:xfrm>
          <a:prstGeom prst="rect">
            <a:avLst/>
          </a:prstGeom>
        </p:spPr>
      </p:pic>
      <p:pic>
        <p:nvPicPr>
          <p:cNvPr id="19" name="Afbeelding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28413" y="4640614"/>
            <a:ext cx="3892724" cy="606244"/>
          </a:xfrm>
          <a:prstGeom prst="rect">
            <a:avLst/>
          </a:prstGeom>
        </p:spPr>
      </p:pic>
      <p:sp>
        <p:nvSpPr>
          <p:cNvPr id="11" name="Afgeronde rechthoek 10"/>
          <p:cNvSpPr/>
          <p:nvPr/>
        </p:nvSpPr>
        <p:spPr>
          <a:xfrm>
            <a:off x="3180967" y="2932583"/>
            <a:ext cx="656650" cy="791748"/>
          </a:xfrm>
          <a:prstGeom prst="roundRect">
            <a:avLst/>
          </a:prstGeom>
          <a:no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350">
              <a:solidFill>
                <a:prstClr val="white"/>
              </a:solidFill>
            </a:endParaRPr>
          </a:p>
        </p:txBody>
      </p:sp>
      <p:sp>
        <p:nvSpPr>
          <p:cNvPr id="12" name="Afgeronde rechthoek 11"/>
          <p:cNvSpPr/>
          <p:nvPr/>
        </p:nvSpPr>
        <p:spPr>
          <a:xfrm>
            <a:off x="7771940" y="4710649"/>
            <a:ext cx="435158" cy="665287"/>
          </a:xfrm>
          <a:prstGeom prst="roundRect">
            <a:avLst/>
          </a:prstGeom>
          <a:no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350">
              <a:solidFill>
                <a:prstClr val="white"/>
              </a:solidFill>
            </a:endParaRPr>
          </a:p>
        </p:txBody>
      </p:sp>
      <p:sp>
        <p:nvSpPr>
          <p:cNvPr id="4" name="Tekstvak 3"/>
          <p:cNvSpPr txBox="1"/>
          <p:nvPr/>
        </p:nvSpPr>
        <p:spPr>
          <a:xfrm>
            <a:off x="2782798" y="3733988"/>
            <a:ext cx="1189829" cy="553998"/>
          </a:xfrm>
          <a:prstGeom prst="rect">
            <a:avLst/>
          </a:prstGeom>
          <a:noFill/>
        </p:spPr>
        <p:txBody>
          <a:bodyPr wrap="square" rtlCol="0">
            <a:spAutoFit/>
          </a:bodyPr>
          <a:lstStyle/>
          <a:p>
            <a:r>
              <a:rPr lang="nl-NL" sz="1500" b="1" dirty="0">
                <a:solidFill>
                  <a:prstClr val="black"/>
                </a:solidFill>
              </a:rPr>
              <a:t>Zoekvenster </a:t>
            </a:r>
          </a:p>
          <a:p>
            <a:r>
              <a:rPr lang="nl-NL" sz="1500" b="1" dirty="0">
                <a:solidFill>
                  <a:prstClr val="black"/>
                </a:solidFill>
              </a:rPr>
              <a:t>= Cortana</a:t>
            </a:r>
          </a:p>
        </p:txBody>
      </p:sp>
      <p:sp>
        <p:nvSpPr>
          <p:cNvPr id="5" name="Tekstvak 4"/>
          <p:cNvSpPr txBox="1"/>
          <p:nvPr/>
        </p:nvSpPr>
        <p:spPr>
          <a:xfrm>
            <a:off x="3728483" y="3758887"/>
            <a:ext cx="1414580" cy="502702"/>
          </a:xfrm>
          <a:prstGeom prst="rect">
            <a:avLst/>
          </a:prstGeom>
          <a:noFill/>
        </p:spPr>
        <p:txBody>
          <a:bodyPr wrap="square" rtlCol="0">
            <a:spAutoFit/>
          </a:bodyPr>
          <a:lstStyle/>
          <a:p>
            <a:pPr algn="r">
              <a:lnSpc>
                <a:spcPts val="1575"/>
              </a:lnSpc>
            </a:pPr>
            <a:r>
              <a:rPr lang="nl-NL" sz="1500" b="1" dirty="0">
                <a:solidFill>
                  <a:prstClr val="black"/>
                </a:solidFill>
              </a:rPr>
              <a:t>taakweergave</a:t>
            </a:r>
          </a:p>
          <a:p>
            <a:pPr algn="r">
              <a:lnSpc>
                <a:spcPts val="1575"/>
              </a:lnSpc>
            </a:pPr>
            <a:r>
              <a:rPr lang="nl-NL" sz="1500" b="1" dirty="0">
                <a:solidFill>
                  <a:prstClr val="black"/>
                </a:solidFill>
              </a:rPr>
              <a:t>bureaubladen</a:t>
            </a:r>
          </a:p>
        </p:txBody>
      </p:sp>
      <p:sp>
        <p:nvSpPr>
          <p:cNvPr id="14" name="Afgeronde rechthoek 13"/>
          <p:cNvSpPr/>
          <p:nvPr/>
        </p:nvSpPr>
        <p:spPr>
          <a:xfrm>
            <a:off x="4116701" y="2933738"/>
            <a:ext cx="592356" cy="777916"/>
          </a:xfrm>
          <a:prstGeom prst="roundRect">
            <a:avLst/>
          </a:prstGeom>
          <a:no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350">
              <a:solidFill>
                <a:prstClr val="white"/>
              </a:solidFill>
            </a:endParaRPr>
          </a:p>
        </p:txBody>
      </p:sp>
      <p:sp>
        <p:nvSpPr>
          <p:cNvPr id="20" name="Afgeronde rechthoek 19"/>
          <p:cNvSpPr/>
          <p:nvPr/>
        </p:nvSpPr>
        <p:spPr>
          <a:xfrm>
            <a:off x="5112378" y="2928076"/>
            <a:ext cx="554038" cy="783579"/>
          </a:xfrm>
          <a:prstGeom prst="roundRect">
            <a:avLst/>
          </a:prstGeom>
          <a:no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350">
              <a:solidFill>
                <a:prstClr val="white"/>
              </a:solidFill>
            </a:endParaRPr>
          </a:p>
        </p:txBody>
      </p:sp>
      <p:sp>
        <p:nvSpPr>
          <p:cNvPr id="7" name="Tekstvak 6"/>
          <p:cNvSpPr txBox="1"/>
          <p:nvPr/>
        </p:nvSpPr>
        <p:spPr>
          <a:xfrm>
            <a:off x="5121665" y="3739190"/>
            <a:ext cx="596603" cy="323165"/>
          </a:xfrm>
          <a:prstGeom prst="rect">
            <a:avLst/>
          </a:prstGeom>
          <a:noFill/>
        </p:spPr>
        <p:txBody>
          <a:bodyPr wrap="square" rtlCol="0">
            <a:spAutoFit/>
          </a:bodyPr>
          <a:lstStyle/>
          <a:p>
            <a:r>
              <a:rPr lang="nl-NL" sz="1500" b="1" dirty="0" err="1">
                <a:solidFill>
                  <a:prstClr val="black"/>
                </a:solidFill>
              </a:rPr>
              <a:t>edge</a:t>
            </a:r>
            <a:endParaRPr lang="nl-NL" sz="1500" b="1" dirty="0">
              <a:solidFill>
                <a:prstClr val="black"/>
              </a:solidFill>
            </a:endParaRPr>
          </a:p>
        </p:txBody>
      </p:sp>
      <p:sp>
        <p:nvSpPr>
          <p:cNvPr id="21" name="Afgeronde rechthoek 20"/>
          <p:cNvSpPr/>
          <p:nvPr/>
        </p:nvSpPr>
        <p:spPr>
          <a:xfrm>
            <a:off x="6058048" y="2925466"/>
            <a:ext cx="535042" cy="786188"/>
          </a:xfrm>
          <a:prstGeom prst="roundRect">
            <a:avLst/>
          </a:prstGeom>
          <a:no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350">
              <a:solidFill>
                <a:prstClr val="white"/>
              </a:solidFill>
            </a:endParaRPr>
          </a:p>
        </p:txBody>
      </p:sp>
      <p:sp>
        <p:nvSpPr>
          <p:cNvPr id="22" name="Afgeronde rechthoek 21"/>
          <p:cNvSpPr/>
          <p:nvPr/>
        </p:nvSpPr>
        <p:spPr>
          <a:xfrm>
            <a:off x="6952838" y="2932583"/>
            <a:ext cx="628295" cy="791748"/>
          </a:xfrm>
          <a:prstGeom prst="roundRect">
            <a:avLst/>
          </a:prstGeom>
          <a:no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350">
              <a:solidFill>
                <a:prstClr val="white"/>
              </a:solidFill>
            </a:endParaRPr>
          </a:p>
        </p:txBody>
      </p:sp>
      <p:sp>
        <p:nvSpPr>
          <p:cNvPr id="23" name="Tekstvak 22"/>
          <p:cNvSpPr txBox="1"/>
          <p:nvPr/>
        </p:nvSpPr>
        <p:spPr>
          <a:xfrm>
            <a:off x="5969878" y="3738973"/>
            <a:ext cx="793849" cy="553998"/>
          </a:xfrm>
          <a:prstGeom prst="rect">
            <a:avLst/>
          </a:prstGeom>
          <a:noFill/>
        </p:spPr>
        <p:txBody>
          <a:bodyPr wrap="square" rtlCol="0">
            <a:spAutoFit/>
          </a:bodyPr>
          <a:lstStyle/>
          <a:p>
            <a:pPr algn="ctr"/>
            <a:r>
              <a:rPr lang="nl-NL" sz="1500" b="1" dirty="0" err="1">
                <a:solidFill>
                  <a:prstClr val="black"/>
                </a:solidFill>
              </a:rPr>
              <a:t>ver-kenner</a:t>
            </a:r>
            <a:endParaRPr lang="nl-NL" sz="1500" b="1" dirty="0">
              <a:solidFill>
                <a:prstClr val="black"/>
              </a:solidFill>
            </a:endParaRPr>
          </a:p>
        </p:txBody>
      </p:sp>
      <p:sp>
        <p:nvSpPr>
          <p:cNvPr id="24" name="Tekstvak 23"/>
          <p:cNvSpPr txBox="1"/>
          <p:nvPr/>
        </p:nvSpPr>
        <p:spPr>
          <a:xfrm>
            <a:off x="6929425" y="3740693"/>
            <a:ext cx="699683" cy="323165"/>
          </a:xfrm>
          <a:prstGeom prst="rect">
            <a:avLst/>
          </a:prstGeom>
          <a:noFill/>
        </p:spPr>
        <p:txBody>
          <a:bodyPr wrap="square" rtlCol="0">
            <a:spAutoFit/>
          </a:bodyPr>
          <a:lstStyle/>
          <a:p>
            <a:r>
              <a:rPr lang="nl-NL" sz="1500" b="1" dirty="0">
                <a:solidFill>
                  <a:prstClr val="black"/>
                </a:solidFill>
              </a:rPr>
              <a:t>store</a:t>
            </a:r>
          </a:p>
        </p:txBody>
      </p:sp>
      <p:sp>
        <p:nvSpPr>
          <p:cNvPr id="2" name="Tijdelijke aanduiding voor dianummer 1"/>
          <p:cNvSpPr>
            <a:spLocks noGrp="1"/>
          </p:cNvSpPr>
          <p:nvPr>
            <p:ph type="sldNum" sz="quarter" idx="12"/>
          </p:nvPr>
        </p:nvSpPr>
        <p:spPr/>
        <p:txBody>
          <a:bodyPr/>
          <a:lstStyle/>
          <a:p>
            <a:fld id="{C17BFE3C-662B-42F3-A0C8-94BF5471221C}" type="slidenum">
              <a:rPr lang="nl-NL" smtClean="0">
                <a:solidFill>
                  <a:prstClr val="black"/>
                </a:solidFill>
              </a:rPr>
              <a:pPr/>
              <a:t>10</a:t>
            </a:fld>
            <a:endParaRPr lang="nl-NL" dirty="0">
              <a:solidFill>
                <a:prstClr val="black"/>
              </a:solidFill>
            </a:endParaRPr>
          </a:p>
        </p:txBody>
      </p:sp>
    </p:spTree>
    <p:extLst>
      <p:ext uri="{BB962C8B-B14F-4D97-AF65-F5344CB8AC3E}">
        <p14:creationId xmlns:p14="http://schemas.microsoft.com/office/powerpoint/2010/main" val="41945075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 fill="hold"/>
                                        <p:tgtEl>
                                          <p:spTgt spid="14"/>
                                        </p:tgtEl>
                                        <p:attrNameLst>
                                          <p:attrName>ppt_x</p:attrName>
                                        </p:attrNameLst>
                                      </p:cBhvr>
                                      <p:tavLst>
                                        <p:tav tm="0">
                                          <p:val>
                                            <p:strVal val="#ppt_x"/>
                                          </p:val>
                                        </p:tav>
                                        <p:tav tm="100000">
                                          <p:val>
                                            <p:strVal val="#ppt_x"/>
                                          </p:val>
                                        </p:tav>
                                      </p:tavLst>
                                    </p:anim>
                                    <p:anim calcmode="lin" valueType="num">
                                      <p:cBhvr additive="base">
                                        <p:cTn id="26" dur="500" fill="hold"/>
                                        <p:tgtEl>
                                          <p:spTgt spid="14"/>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ppt_x"/>
                                          </p:val>
                                        </p:tav>
                                        <p:tav tm="100000">
                                          <p:val>
                                            <p:strVal val="#ppt_x"/>
                                          </p:val>
                                        </p:tav>
                                      </p:tavLst>
                                    </p:anim>
                                    <p:anim calcmode="lin" valueType="num">
                                      <p:cBhvr additive="base">
                                        <p:cTn id="3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additive="base">
                                        <p:cTn id="35" dur="500" fill="hold"/>
                                        <p:tgtEl>
                                          <p:spTgt spid="20"/>
                                        </p:tgtEl>
                                        <p:attrNameLst>
                                          <p:attrName>ppt_x</p:attrName>
                                        </p:attrNameLst>
                                      </p:cBhvr>
                                      <p:tavLst>
                                        <p:tav tm="0">
                                          <p:val>
                                            <p:strVal val="#ppt_x"/>
                                          </p:val>
                                        </p:tav>
                                        <p:tav tm="100000">
                                          <p:val>
                                            <p:strVal val="#ppt_x"/>
                                          </p:val>
                                        </p:tav>
                                      </p:tavLst>
                                    </p:anim>
                                    <p:anim calcmode="lin" valueType="num">
                                      <p:cBhvr additive="base">
                                        <p:cTn id="36" dur="500" fill="hold"/>
                                        <p:tgtEl>
                                          <p:spTgt spid="20"/>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additive="base">
                                        <p:cTn id="39" dur="500" fill="hold"/>
                                        <p:tgtEl>
                                          <p:spTgt spid="7"/>
                                        </p:tgtEl>
                                        <p:attrNameLst>
                                          <p:attrName>ppt_x</p:attrName>
                                        </p:attrNameLst>
                                      </p:cBhvr>
                                      <p:tavLst>
                                        <p:tav tm="0">
                                          <p:val>
                                            <p:strVal val="#ppt_x"/>
                                          </p:val>
                                        </p:tav>
                                        <p:tav tm="100000">
                                          <p:val>
                                            <p:strVal val="#ppt_x"/>
                                          </p:val>
                                        </p:tav>
                                      </p:tavLst>
                                    </p:anim>
                                    <p:anim calcmode="lin" valueType="num">
                                      <p:cBhvr additive="base">
                                        <p:cTn id="4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21"/>
                                        </p:tgtEl>
                                        <p:attrNameLst>
                                          <p:attrName>style.visibility</p:attrName>
                                        </p:attrNameLst>
                                      </p:cBhvr>
                                      <p:to>
                                        <p:strVal val="visible"/>
                                      </p:to>
                                    </p:set>
                                    <p:anim calcmode="lin" valueType="num">
                                      <p:cBhvr additive="base">
                                        <p:cTn id="45" dur="500" fill="hold"/>
                                        <p:tgtEl>
                                          <p:spTgt spid="21"/>
                                        </p:tgtEl>
                                        <p:attrNameLst>
                                          <p:attrName>ppt_x</p:attrName>
                                        </p:attrNameLst>
                                      </p:cBhvr>
                                      <p:tavLst>
                                        <p:tav tm="0">
                                          <p:val>
                                            <p:strVal val="#ppt_x"/>
                                          </p:val>
                                        </p:tav>
                                        <p:tav tm="100000">
                                          <p:val>
                                            <p:strVal val="#ppt_x"/>
                                          </p:val>
                                        </p:tav>
                                      </p:tavLst>
                                    </p:anim>
                                    <p:anim calcmode="lin" valueType="num">
                                      <p:cBhvr additive="base">
                                        <p:cTn id="46" dur="500" fill="hold"/>
                                        <p:tgtEl>
                                          <p:spTgt spid="21"/>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 calcmode="lin" valueType="num">
                                      <p:cBhvr additive="base">
                                        <p:cTn id="49" dur="500" fill="hold"/>
                                        <p:tgtEl>
                                          <p:spTgt spid="23"/>
                                        </p:tgtEl>
                                        <p:attrNameLst>
                                          <p:attrName>ppt_x</p:attrName>
                                        </p:attrNameLst>
                                      </p:cBhvr>
                                      <p:tavLst>
                                        <p:tav tm="0">
                                          <p:val>
                                            <p:strVal val="#ppt_x"/>
                                          </p:val>
                                        </p:tav>
                                        <p:tav tm="100000">
                                          <p:val>
                                            <p:strVal val="#ppt_x"/>
                                          </p:val>
                                        </p:tav>
                                      </p:tavLst>
                                    </p:anim>
                                    <p:anim calcmode="lin" valueType="num">
                                      <p:cBhvr additive="base">
                                        <p:cTn id="50"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22"/>
                                        </p:tgtEl>
                                        <p:attrNameLst>
                                          <p:attrName>style.visibility</p:attrName>
                                        </p:attrNameLst>
                                      </p:cBhvr>
                                      <p:to>
                                        <p:strVal val="visible"/>
                                      </p:to>
                                    </p:set>
                                    <p:anim calcmode="lin" valueType="num">
                                      <p:cBhvr additive="base">
                                        <p:cTn id="55" dur="500" fill="hold"/>
                                        <p:tgtEl>
                                          <p:spTgt spid="22"/>
                                        </p:tgtEl>
                                        <p:attrNameLst>
                                          <p:attrName>ppt_x</p:attrName>
                                        </p:attrNameLst>
                                      </p:cBhvr>
                                      <p:tavLst>
                                        <p:tav tm="0">
                                          <p:val>
                                            <p:strVal val="#ppt_x"/>
                                          </p:val>
                                        </p:tav>
                                        <p:tav tm="100000">
                                          <p:val>
                                            <p:strVal val="#ppt_x"/>
                                          </p:val>
                                        </p:tav>
                                      </p:tavLst>
                                    </p:anim>
                                    <p:anim calcmode="lin" valueType="num">
                                      <p:cBhvr additive="base">
                                        <p:cTn id="56" dur="500" fill="hold"/>
                                        <p:tgtEl>
                                          <p:spTgt spid="22"/>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24"/>
                                        </p:tgtEl>
                                        <p:attrNameLst>
                                          <p:attrName>style.visibility</p:attrName>
                                        </p:attrNameLst>
                                      </p:cBhvr>
                                      <p:to>
                                        <p:strVal val="visible"/>
                                      </p:to>
                                    </p:set>
                                    <p:anim calcmode="lin" valueType="num">
                                      <p:cBhvr additive="base">
                                        <p:cTn id="59" dur="500" fill="hold"/>
                                        <p:tgtEl>
                                          <p:spTgt spid="24"/>
                                        </p:tgtEl>
                                        <p:attrNameLst>
                                          <p:attrName>ppt_x</p:attrName>
                                        </p:attrNameLst>
                                      </p:cBhvr>
                                      <p:tavLst>
                                        <p:tav tm="0">
                                          <p:val>
                                            <p:strVal val="#ppt_x"/>
                                          </p:val>
                                        </p:tav>
                                        <p:tav tm="100000">
                                          <p:val>
                                            <p:strVal val="#ppt_x"/>
                                          </p:val>
                                        </p:tav>
                                      </p:tavLst>
                                    </p:anim>
                                    <p:anim calcmode="lin" valueType="num">
                                      <p:cBhvr additive="base">
                                        <p:cTn id="60"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grpId="0" nodeType="clickEffect">
                                  <p:stCondLst>
                                    <p:cond delay="0"/>
                                  </p:stCondLst>
                                  <p:childTnLst>
                                    <p:set>
                                      <p:cBhvr>
                                        <p:cTn id="64" dur="1" fill="hold">
                                          <p:stCondLst>
                                            <p:cond delay="0"/>
                                          </p:stCondLst>
                                        </p:cTn>
                                        <p:tgtEl>
                                          <p:spTgt spid="17"/>
                                        </p:tgtEl>
                                        <p:attrNameLst>
                                          <p:attrName>style.visibility</p:attrName>
                                        </p:attrNameLst>
                                      </p:cBhvr>
                                      <p:to>
                                        <p:strVal val="visible"/>
                                      </p:to>
                                    </p:set>
                                    <p:anim calcmode="lin" valueType="num">
                                      <p:cBhvr additive="base">
                                        <p:cTn id="65" dur="500" fill="hold"/>
                                        <p:tgtEl>
                                          <p:spTgt spid="17"/>
                                        </p:tgtEl>
                                        <p:attrNameLst>
                                          <p:attrName>ppt_x</p:attrName>
                                        </p:attrNameLst>
                                      </p:cBhvr>
                                      <p:tavLst>
                                        <p:tav tm="0">
                                          <p:val>
                                            <p:strVal val="#ppt_x"/>
                                          </p:val>
                                        </p:tav>
                                        <p:tav tm="100000">
                                          <p:val>
                                            <p:strVal val="#ppt_x"/>
                                          </p:val>
                                        </p:tav>
                                      </p:tavLst>
                                    </p:anim>
                                    <p:anim calcmode="lin" valueType="num">
                                      <p:cBhvr additive="base">
                                        <p:cTn id="66" dur="500" fill="hold"/>
                                        <p:tgtEl>
                                          <p:spTgt spid="17"/>
                                        </p:tgtEl>
                                        <p:attrNameLst>
                                          <p:attrName>ppt_y</p:attrName>
                                        </p:attrNameLst>
                                      </p:cBhvr>
                                      <p:tavLst>
                                        <p:tav tm="0">
                                          <p:val>
                                            <p:strVal val="1+#ppt_h/2"/>
                                          </p:val>
                                        </p:tav>
                                        <p:tav tm="100000">
                                          <p:val>
                                            <p:strVal val="#ppt_y"/>
                                          </p:val>
                                        </p:tav>
                                      </p:tavLst>
                                    </p:anim>
                                  </p:childTnLst>
                                </p:cTn>
                              </p:par>
                              <p:par>
                                <p:cTn id="67" presetID="2" presetClass="entr" presetSubtype="4" fill="hold" nodeType="withEffect">
                                  <p:stCondLst>
                                    <p:cond delay="0"/>
                                  </p:stCondLst>
                                  <p:childTnLst>
                                    <p:set>
                                      <p:cBhvr>
                                        <p:cTn id="68" dur="1" fill="hold">
                                          <p:stCondLst>
                                            <p:cond delay="0"/>
                                          </p:stCondLst>
                                        </p:cTn>
                                        <p:tgtEl>
                                          <p:spTgt spid="19"/>
                                        </p:tgtEl>
                                        <p:attrNameLst>
                                          <p:attrName>style.visibility</p:attrName>
                                        </p:attrNameLst>
                                      </p:cBhvr>
                                      <p:to>
                                        <p:strVal val="visible"/>
                                      </p:to>
                                    </p:set>
                                    <p:anim calcmode="lin" valueType="num">
                                      <p:cBhvr additive="base">
                                        <p:cTn id="69" dur="500" fill="hold"/>
                                        <p:tgtEl>
                                          <p:spTgt spid="19"/>
                                        </p:tgtEl>
                                        <p:attrNameLst>
                                          <p:attrName>ppt_x</p:attrName>
                                        </p:attrNameLst>
                                      </p:cBhvr>
                                      <p:tavLst>
                                        <p:tav tm="0">
                                          <p:val>
                                            <p:strVal val="#ppt_x"/>
                                          </p:val>
                                        </p:tav>
                                        <p:tav tm="100000">
                                          <p:val>
                                            <p:strVal val="#ppt_x"/>
                                          </p:val>
                                        </p:tav>
                                      </p:tavLst>
                                    </p:anim>
                                    <p:anim calcmode="lin" valueType="num">
                                      <p:cBhvr additive="base">
                                        <p:cTn id="70" dur="500" fill="hold"/>
                                        <p:tgtEl>
                                          <p:spTgt spid="19"/>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12"/>
                                        </p:tgtEl>
                                        <p:attrNameLst>
                                          <p:attrName>style.visibility</p:attrName>
                                        </p:attrNameLst>
                                      </p:cBhvr>
                                      <p:to>
                                        <p:strVal val="visible"/>
                                      </p:to>
                                    </p:set>
                                    <p:anim calcmode="lin" valueType="num">
                                      <p:cBhvr additive="base">
                                        <p:cTn id="73" dur="500" fill="hold"/>
                                        <p:tgtEl>
                                          <p:spTgt spid="12"/>
                                        </p:tgtEl>
                                        <p:attrNameLst>
                                          <p:attrName>ppt_x</p:attrName>
                                        </p:attrNameLst>
                                      </p:cBhvr>
                                      <p:tavLst>
                                        <p:tav tm="0">
                                          <p:val>
                                            <p:strVal val="#ppt_x"/>
                                          </p:val>
                                        </p:tav>
                                        <p:tav tm="100000">
                                          <p:val>
                                            <p:strVal val="#ppt_x"/>
                                          </p:val>
                                        </p:tav>
                                      </p:tavLst>
                                    </p:anim>
                                    <p:anim calcmode="lin" valueType="num">
                                      <p:cBhvr additive="base">
                                        <p:cTn id="7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1" grpId="0" animBg="1"/>
      <p:bldP spid="12" grpId="0" animBg="1"/>
      <p:bldP spid="4" grpId="0"/>
      <p:bldP spid="5" grpId="0"/>
      <p:bldP spid="14" grpId="0" animBg="1"/>
      <p:bldP spid="20" grpId="0" animBg="1"/>
      <p:bldP spid="7" grpId="0"/>
      <p:bldP spid="21" grpId="0" animBg="1"/>
      <p:bldP spid="22" grpId="0" animBg="1"/>
      <p:bldP spid="23" grpId="0"/>
      <p:bldP spid="2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12"/>
          </p:nvPr>
        </p:nvSpPr>
        <p:spPr/>
        <p:txBody>
          <a:bodyPr/>
          <a:lstStyle/>
          <a:p>
            <a:fld id="{C17BFE3C-662B-42F3-A0C8-94BF5471221C}" type="slidenum">
              <a:rPr lang="nl-NL" smtClean="0">
                <a:solidFill>
                  <a:prstClr val="black"/>
                </a:solidFill>
              </a:rPr>
              <a:pPr/>
              <a:t>11</a:t>
            </a:fld>
            <a:endParaRPr lang="nl-NL" dirty="0">
              <a:solidFill>
                <a:prstClr val="black"/>
              </a:solidFill>
            </a:endParaRPr>
          </a:p>
        </p:txBody>
      </p:sp>
      <p:pic>
        <p:nvPicPr>
          <p:cNvPr id="3" name="cortana-demo">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1524000" y="0"/>
            <a:ext cx="9144000" cy="6858000"/>
          </a:xfrm>
          <a:prstGeom prst="rect">
            <a:avLst/>
          </a:prstGeom>
        </p:spPr>
      </p:pic>
    </p:spTree>
    <p:extLst>
      <p:ext uri="{BB962C8B-B14F-4D97-AF65-F5344CB8AC3E}">
        <p14:creationId xmlns:p14="http://schemas.microsoft.com/office/powerpoint/2010/main" val="2300069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94240"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3" name="Afbeelding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97002" y="1346534"/>
            <a:ext cx="5942349" cy="4292303"/>
          </a:xfrm>
          <a:prstGeom prst="rect">
            <a:avLst/>
          </a:prstGeom>
        </p:spPr>
      </p:pic>
      <p:sp>
        <p:nvSpPr>
          <p:cNvPr id="4" name="Tekstvak 3"/>
          <p:cNvSpPr txBox="1"/>
          <p:nvPr/>
        </p:nvSpPr>
        <p:spPr>
          <a:xfrm>
            <a:off x="2037000" y="1288359"/>
            <a:ext cx="2060002" cy="3323987"/>
          </a:xfrm>
          <a:prstGeom prst="rect">
            <a:avLst/>
          </a:prstGeom>
          <a:noFill/>
        </p:spPr>
        <p:txBody>
          <a:bodyPr wrap="square" rtlCol="0">
            <a:spAutoFit/>
          </a:bodyPr>
          <a:lstStyle/>
          <a:p>
            <a:pPr marL="257175" indent="-257175">
              <a:buBlip>
                <a:blip r:embed="rId3"/>
              </a:buBlip>
            </a:pPr>
            <a:r>
              <a:rPr lang="nl-NL" dirty="0">
                <a:solidFill>
                  <a:prstClr val="black"/>
                </a:solidFill>
              </a:rPr>
              <a:t>‘Taakweergave’ Er kan nu met verschillende virtuele bureaubladen gewerkt worden.</a:t>
            </a:r>
          </a:p>
          <a:p>
            <a:pPr marL="257175" indent="-257175">
              <a:buBlip>
                <a:blip r:embed="rId3"/>
              </a:buBlip>
            </a:pPr>
            <a:endParaRPr lang="nl-NL" sz="1500" dirty="0">
              <a:solidFill>
                <a:prstClr val="black"/>
              </a:solidFill>
            </a:endParaRPr>
          </a:p>
          <a:p>
            <a:endParaRPr lang="nl-NL" sz="1500" dirty="0">
              <a:solidFill>
                <a:prstClr val="black"/>
              </a:solidFill>
            </a:endParaRPr>
          </a:p>
          <a:p>
            <a:pPr marL="257175" indent="-257175">
              <a:buBlip>
                <a:blip r:embed="rId3"/>
              </a:buBlip>
            </a:pPr>
            <a:r>
              <a:rPr lang="nl-NL" dirty="0">
                <a:solidFill>
                  <a:prstClr val="black"/>
                </a:solidFill>
              </a:rPr>
              <a:t>Elk bureaublad kan zijn eigen set programma’s hebben.</a:t>
            </a:r>
          </a:p>
        </p:txBody>
      </p:sp>
      <p:sp>
        <p:nvSpPr>
          <p:cNvPr id="5" name="Tekstvak 4"/>
          <p:cNvSpPr txBox="1"/>
          <p:nvPr/>
        </p:nvSpPr>
        <p:spPr>
          <a:xfrm>
            <a:off x="2037000" y="4715506"/>
            <a:ext cx="1568288" cy="923330"/>
          </a:xfrm>
          <a:prstGeom prst="rect">
            <a:avLst/>
          </a:prstGeom>
          <a:noFill/>
        </p:spPr>
        <p:txBody>
          <a:bodyPr wrap="square" rtlCol="0">
            <a:spAutoFit/>
          </a:bodyPr>
          <a:lstStyle/>
          <a:p>
            <a:pPr marL="257175" indent="-257175">
              <a:buBlip>
                <a:blip r:embed="rId3"/>
              </a:buBlip>
            </a:pPr>
            <a:r>
              <a:rPr lang="nl-NL" dirty="0">
                <a:solidFill>
                  <a:prstClr val="black"/>
                </a:solidFill>
              </a:rPr>
              <a:t>Te besturen met de muis</a:t>
            </a:r>
          </a:p>
        </p:txBody>
      </p:sp>
      <p:cxnSp>
        <p:nvCxnSpPr>
          <p:cNvPr id="6" name="Rechte verbindingslijn met pijl 5"/>
          <p:cNvCxnSpPr>
            <a:stCxn id="5" idx="3"/>
          </p:cNvCxnSpPr>
          <p:nvPr/>
        </p:nvCxnSpPr>
        <p:spPr>
          <a:xfrm>
            <a:off x="3605289" y="5177171"/>
            <a:ext cx="2521397" cy="76026"/>
          </a:xfrm>
          <a:prstGeom prst="straightConnector1">
            <a:avLst/>
          </a:prstGeom>
          <a:ln w="1905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2" name="Tijdelijke aanduiding voor dianummer 1"/>
          <p:cNvSpPr>
            <a:spLocks noGrp="1"/>
          </p:cNvSpPr>
          <p:nvPr>
            <p:ph type="sldNum" sz="quarter" idx="12"/>
          </p:nvPr>
        </p:nvSpPr>
        <p:spPr/>
        <p:txBody>
          <a:bodyPr/>
          <a:lstStyle/>
          <a:p>
            <a:fld id="{C17BFE3C-662B-42F3-A0C8-94BF5471221C}" type="slidenum">
              <a:rPr lang="nl-NL" smtClean="0">
                <a:solidFill>
                  <a:prstClr val="black"/>
                </a:solidFill>
              </a:rPr>
              <a:pPr/>
              <a:t>12</a:t>
            </a:fld>
            <a:endParaRPr lang="nl-NL" dirty="0">
              <a:solidFill>
                <a:prstClr val="black"/>
              </a:solidFill>
            </a:endParaRPr>
          </a:p>
        </p:txBody>
      </p:sp>
      <p:sp>
        <p:nvSpPr>
          <p:cNvPr id="9" name="Tekstvak 8"/>
          <p:cNvSpPr txBox="1"/>
          <p:nvPr/>
        </p:nvSpPr>
        <p:spPr>
          <a:xfrm>
            <a:off x="2254294" y="540001"/>
            <a:ext cx="7836837" cy="461665"/>
          </a:xfrm>
          <a:prstGeom prst="rect">
            <a:avLst/>
          </a:prstGeom>
          <a:noFill/>
        </p:spPr>
        <p:txBody>
          <a:bodyPr wrap="square" rtlCol="0">
            <a:spAutoFit/>
          </a:bodyPr>
          <a:lstStyle/>
          <a:p>
            <a:pPr algn="ctr"/>
            <a:r>
              <a:rPr lang="nl-NL" sz="2400" b="1" dirty="0">
                <a:solidFill>
                  <a:prstClr val="black"/>
                </a:solidFill>
              </a:rPr>
              <a:t>Meerdere bureaubladen mogelijk</a:t>
            </a:r>
          </a:p>
        </p:txBody>
      </p:sp>
    </p:spTree>
    <p:extLst>
      <p:ext uri="{BB962C8B-B14F-4D97-AF65-F5344CB8AC3E}">
        <p14:creationId xmlns:p14="http://schemas.microsoft.com/office/powerpoint/2010/main" val="100854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animEffect transition="in" filter="barn(inVertical)">
                                      <p:cBhvr>
                                        <p:cTn id="7" dur="500"/>
                                        <p:tgtEl>
                                          <p:spTgt spid="4">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barn(inVertical)">
                                      <p:cBhvr>
                                        <p:cTn id="12" dur="500"/>
                                        <p:tgtEl>
                                          <p:spTgt spid="5">
                                            <p:txEl>
                                              <p:pRg st="0" end="0"/>
                                            </p:txEl>
                                          </p:spTgt>
                                        </p:tgtEl>
                                      </p:cBhvr>
                                    </p:animEffect>
                                  </p:childTnLst>
                                </p:cTn>
                              </p:par>
                              <p:par>
                                <p:cTn id="13" presetID="16" presetClass="entr" presetSubtype="21"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arn(inVertical)">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5" name="Afbeelding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47053" y="935383"/>
            <a:ext cx="7026765" cy="5277614"/>
          </a:xfrm>
          <a:prstGeom prst="rect">
            <a:avLst/>
          </a:prstGeom>
        </p:spPr>
      </p:pic>
      <p:sp>
        <p:nvSpPr>
          <p:cNvPr id="4" name="Tekstvak 3"/>
          <p:cNvSpPr txBox="1"/>
          <p:nvPr/>
        </p:nvSpPr>
        <p:spPr>
          <a:xfrm>
            <a:off x="2714562" y="4590324"/>
            <a:ext cx="6861069" cy="1066959"/>
          </a:xfrm>
          <a:prstGeom prst="rect">
            <a:avLst/>
          </a:prstGeom>
          <a:solidFill>
            <a:schemeClr val="bg2"/>
          </a:solidFill>
        </p:spPr>
        <p:txBody>
          <a:bodyPr wrap="square" rtlCol="0">
            <a:spAutoFit/>
          </a:bodyPr>
          <a:lstStyle/>
          <a:p>
            <a:pPr marL="257175" indent="-257175">
              <a:buBlip>
                <a:blip r:embed="rId3"/>
              </a:buBlip>
            </a:pPr>
            <a:r>
              <a:rPr lang="nl-NL" sz="1500" dirty="0">
                <a:solidFill>
                  <a:prstClr val="black"/>
                </a:solidFill>
              </a:rPr>
              <a:t>De Verkenner heeft een thuis (home) scherm gekregen. ‘Snelle toegang’</a:t>
            </a:r>
          </a:p>
          <a:p>
            <a:pPr>
              <a:lnSpc>
                <a:spcPts val="1050"/>
              </a:lnSpc>
            </a:pPr>
            <a:endParaRPr lang="nl-NL" sz="1500" dirty="0">
              <a:solidFill>
                <a:prstClr val="black"/>
              </a:solidFill>
            </a:endParaRPr>
          </a:p>
          <a:p>
            <a:pPr marL="257175" indent="-257175">
              <a:buBlip>
                <a:blip r:embed="rId3"/>
              </a:buBlip>
            </a:pPr>
            <a:r>
              <a:rPr lang="nl-NL" sz="1500" dirty="0">
                <a:solidFill>
                  <a:prstClr val="black"/>
                </a:solidFill>
              </a:rPr>
              <a:t>Hier vindt je de laatste en meest  gebruikte mappen / bestanden terug.</a:t>
            </a:r>
          </a:p>
          <a:p>
            <a:pPr>
              <a:lnSpc>
                <a:spcPts val="1050"/>
              </a:lnSpc>
            </a:pPr>
            <a:endParaRPr lang="nl-NL" sz="1500" dirty="0">
              <a:solidFill>
                <a:prstClr val="black"/>
              </a:solidFill>
            </a:endParaRPr>
          </a:p>
          <a:p>
            <a:pPr marL="257175" indent="-257175">
              <a:buBlip>
                <a:blip r:embed="rId3"/>
              </a:buBlip>
            </a:pPr>
            <a:r>
              <a:rPr lang="nl-NL" sz="1500" dirty="0">
                <a:solidFill>
                  <a:prstClr val="black"/>
                </a:solidFill>
              </a:rPr>
              <a:t>Favorieten zijn toe te voegen.</a:t>
            </a:r>
          </a:p>
        </p:txBody>
      </p:sp>
      <p:sp>
        <p:nvSpPr>
          <p:cNvPr id="3" name="Tekstvak 2"/>
          <p:cNvSpPr txBox="1"/>
          <p:nvPr/>
        </p:nvSpPr>
        <p:spPr>
          <a:xfrm>
            <a:off x="2094733" y="504001"/>
            <a:ext cx="7944617" cy="461665"/>
          </a:xfrm>
          <a:prstGeom prst="rect">
            <a:avLst/>
          </a:prstGeom>
          <a:noFill/>
        </p:spPr>
        <p:txBody>
          <a:bodyPr wrap="square" rtlCol="0">
            <a:spAutoFit/>
          </a:bodyPr>
          <a:lstStyle/>
          <a:p>
            <a:pPr algn="ctr"/>
            <a:r>
              <a:rPr lang="nl-NL" sz="2400" b="1" dirty="0">
                <a:solidFill>
                  <a:prstClr val="black"/>
                </a:solidFill>
              </a:rPr>
              <a:t>Verkenner</a:t>
            </a:r>
          </a:p>
        </p:txBody>
      </p:sp>
      <p:sp>
        <p:nvSpPr>
          <p:cNvPr id="2" name="Tijdelijke aanduiding voor dianummer 1"/>
          <p:cNvSpPr>
            <a:spLocks noGrp="1"/>
          </p:cNvSpPr>
          <p:nvPr>
            <p:ph type="sldNum" sz="quarter" idx="12"/>
          </p:nvPr>
        </p:nvSpPr>
        <p:spPr/>
        <p:txBody>
          <a:bodyPr/>
          <a:lstStyle/>
          <a:p>
            <a:fld id="{C17BFE3C-662B-42F3-A0C8-94BF5471221C}" type="slidenum">
              <a:rPr lang="nl-NL" smtClean="0">
                <a:solidFill>
                  <a:prstClr val="black"/>
                </a:solidFill>
              </a:rPr>
              <a:pPr/>
              <a:t>13</a:t>
            </a:fld>
            <a:endParaRPr lang="nl-NL" dirty="0">
              <a:solidFill>
                <a:prstClr val="black"/>
              </a:solidFill>
            </a:endParaRPr>
          </a:p>
        </p:txBody>
      </p:sp>
    </p:spTree>
    <p:extLst>
      <p:ext uri="{BB962C8B-B14F-4D97-AF65-F5344CB8AC3E}">
        <p14:creationId xmlns:p14="http://schemas.microsoft.com/office/powerpoint/2010/main" val="4150792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barn(inVertical)">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Effect transition="in" filter="barn(inVertical)">
                                      <p:cBhvr>
                                        <p:cTn id="15" dur="500"/>
                                        <p:tgtEl>
                                          <p:spTgt spid="4">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nodeType="clickEffect">
                                  <p:stCondLst>
                                    <p:cond delay="0"/>
                                  </p:stCondLst>
                                  <p:childTnLst>
                                    <p:set>
                                      <p:cBhvr>
                                        <p:cTn id="19" dur="1" fill="hold">
                                          <p:stCondLst>
                                            <p:cond delay="0"/>
                                          </p:stCondLst>
                                        </p:cTn>
                                        <p:tgtEl>
                                          <p:spTgt spid="4">
                                            <p:txEl>
                                              <p:pRg st="4" end="4"/>
                                            </p:txEl>
                                          </p:spTgt>
                                        </p:tgtEl>
                                        <p:attrNameLst>
                                          <p:attrName>style.visibility</p:attrName>
                                        </p:attrNameLst>
                                      </p:cBhvr>
                                      <p:to>
                                        <p:strVal val="visible"/>
                                      </p:to>
                                    </p:set>
                                    <p:animEffect transition="in" filter="barn(inVertical)">
                                      <p:cBhvr>
                                        <p:cTn id="20"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ekstvak 2"/>
          <p:cNvSpPr txBox="1"/>
          <p:nvPr/>
        </p:nvSpPr>
        <p:spPr>
          <a:xfrm>
            <a:off x="2053308" y="504000"/>
            <a:ext cx="7983174" cy="415498"/>
          </a:xfrm>
          <a:prstGeom prst="rect">
            <a:avLst/>
          </a:prstGeom>
          <a:noFill/>
        </p:spPr>
        <p:txBody>
          <a:bodyPr wrap="square" rtlCol="0">
            <a:spAutoFit/>
          </a:bodyPr>
          <a:lstStyle/>
          <a:p>
            <a:r>
              <a:rPr lang="nl-NL" sz="2100" b="1" dirty="0">
                <a:solidFill>
                  <a:prstClr val="black"/>
                </a:solidFill>
              </a:rPr>
              <a:t>Microsoft </a:t>
            </a:r>
            <a:r>
              <a:rPr lang="nl-NL" sz="2100" b="1" dirty="0" err="1">
                <a:solidFill>
                  <a:prstClr val="black"/>
                </a:solidFill>
              </a:rPr>
              <a:t>Edge</a:t>
            </a:r>
            <a:r>
              <a:rPr lang="nl-NL" sz="2100" b="1" dirty="0">
                <a:solidFill>
                  <a:prstClr val="black"/>
                </a:solidFill>
              </a:rPr>
              <a:t> </a:t>
            </a:r>
            <a:r>
              <a:rPr lang="nl-NL" sz="1350" dirty="0">
                <a:solidFill>
                  <a:prstClr val="black"/>
                </a:solidFill>
              </a:rPr>
              <a:t>(v/h project </a:t>
            </a:r>
            <a:r>
              <a:rPr lang="nl-NL" sz="1350" dirty="0" err="1">
                <a:solidFill>
                  <a:prstClr val="black"/>
                </a:solidFill>
              </a:rPr>
              <a:t>Spartan</a:t>
            </a:r>
            <a:r>
              <a:rPr lang="nl-NL" sz="1350" dirty="0">
                <a:solidFill>
                  <a:prstClr val="black"/>
                </a:solidFill>
              </a:rPr>
              <a:t>)</a:t>
            </a:r>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68302" y="1325187"/>
            <a:ext cx="6168181" cy="4626136"/>
          </a:xfrm>
          <a:prstGeom prst="rect">
            <a:avLst/>
          </a:prstGeom>
        </p:spPr>
      </p:pic>
      <p:sp>
        <p:nvSpPr>
          <p:cNvPr id="5" name="Tekstvak 4"/>
          <p:cNvSpPr txBox="1"/>
          <p:nvPr/>
        </p:nvSpPr>
        <p:spPr>
          <a:xfrm>
            <a:off x="2094733" y="1521569"/>
            <a:ext cx="1537297" cy="4247317"/>
          </a:xfrm>
          <a:prstGeom prst="rect">
            <a:avLst/>
          </a:prstGeom>
          <a:noFill/>
        </p:spPr>
        <p:txBody>
          <a:bodyPr wrap="square" rtlCol="0">
            <a:spAutoFit/>
          </a:bodyPr>
          <a:lstStyle/>
          <a:p>
            <a:pPr marL="257175" indent="-257175">
              <a:lnSpc>
                <a:spcPts val="1800"/>
              </a:lnSpc>
              <a:buBlip>
                <a:blip r:embed="rId3"/>
              </a:buBlip>
            </a:pPr>
            <a:r>
              <a:rPr lang="nl-NL" dirty="0">
                <a:solidFill>
                  <a:prstClr val="black"/>
                </a:solidFill>
              </a:rPr>
              <a:t>Moderne Browser met tools</a:t>
            </a:r>
          </a:p>
          <a:p>
            <a:pPr>
              <a:lnSpc>
                <a:spcPts val="1800"/>
              </a:lnSpc>
            </a:pPr>
            <a:endParaRPr lang="nl-NL" dirty="0">
              <a:solidFill>
                <a:prstClr val="black"/>
              </a:solidFill>
            </a:endParaRPr>
          </a:p>
          <a:p>
            <a:pPr marL="257175" indent="-257175">
              <a:lnSpc>
                <a:spcPts val="1800"/>
              </a:lnSpc>
              <a:buBlip>
                <a:blip r:embed="rId3"/>
              </a:buBlip>
            </a:pPr>
            <a:r>
              <a:rPr lang="nl-NL" spc="-50" dirty="0">
                <a:solidFill>
                  <a:prstClr val="black"/>
                </a:solidFill>
              </a:rPr>
              <a:t>Annnotaties</a:t>
            </a:r>
            <a:r>
              <a:rPr lang="nl-NL" dirty="0">
                <a:solidFill>
                  <a:prstClr val="black"/>
                </a:solidFill>
              </a:rPr>
              <a:t> maken</a:t>
            </a:r>
          </a:p>
          <a:p>
            <a:pPr>
              <a:lnSpc>
                <a:spcPts val="1800"/>
              </a:lnSpc>
            </a:pPr>
            <a:endParaRPr lang="nl-NL" dirty="0">
              <a:solidFill>
                <a:prstClr val="black"/>
              </a:solidFill>
            </a:endParaRPr>
          </a:p>
          <a:p>
            <a:pPr marL="257175" indent="-257175">
              <a:lnSpc>
                <a:spcPts val="1800"/>
              </a:lnSpc>
              <a:buBlip>
                <a:blip r:embed="rId3"/>
              </a:buBlip>
            </a:pPr>
            <a:r>
              <a:rPr lang="nl-NL" dirty="0">
                <a:solidFill>
                  <a:prstClr val="black"/>
                </a:solidFill>
              </a:rPr>
              <a:t>Delen</a:t>
            </a:r>
          </a:p>
          <a:p>
            <a:pPr marL="257175" indent="-257175">
              <a:lnSpc>
                <a:spcPts val="1800"/>
              </a:lnSpc>
              <a:buBlip>
                <a:blip r:embed="rId3"/>
              </a:buBlip>
            </a:pPr>
            <a:endParaRPr lang="nl-NL" dirty="0">
              <a:solidFill>
                <a:prstClr val="black"/>
              </a:solidFill>
            </a:endParaRPr>
          </a:p>
          <a:p>
            <a:pPr marL="257175" indent="-257175">
              <a:lnSpc>
                <a:spcPts val="1800"/>
              </a:lnSpc>
              <a:buBlip>
                <a:blip r:embed="rId3"/>
              </a:buBlip>
            </a:pPr>
            <a:r>
              <a:rPr lang="nl-NL" dirty="0">
                <a:solidFill>
                  <a:prstClr val="black"/>
                </a:solidFill>
              </a:rPr>
              <a:t>‘Carrier </a:t>
            </a:r>
            <a:r>
              <a:rPr lang="nl-NL" dirty="0" err="1">
                <a:solidFill>
                  <a:prstClr val="black"/>
                </a:solidFill>
              </a:rPr>
              <a:t>billing</a:t>
            </a:r>
            <a:r>
              <a:rPr lang="nl-NL" dirty="0">
                <a:solidFill>
                  <a:prstClr val="black"/>
                </a:solidFill>
              </a:rPr>
              <a:t>’</a:t>
            </a:r>
          </a:p>
          <a:p>
            <a:pPr marL="257175" indent="-257175">
              <a:lnSpc>
                <a:spcPts val="1800"/>
              </a:lnSpc>
              <a:buBlip>
                <a:blip r:embed="rId3"/>
              </a:buBlip>
            </a:pPr>
            <a:endParaRPr lang="nl-NL" dirty="0">
              <a:solidFill>
                <a:prstClr val="black"/>
              </a:solidFill>
            </a:endParaRPr>
          </a:p>
          <a:p>
            <a:pPr marL="257175" indent="-257175">
              <a:lnSpc>
                <a:spcPts val="1800"/>
              </a:lnSpc>
              <a:buBlip>
                <a:blip r:embed="rId3"/>
              </a:buBlip>
            </a:pPr>
            <a:r>
              <a:rPr lang="nl-NL" dirty="0" err="1">
                <a:solidFill>
                  <a:prstClr val="black"/>
                </a:solidFill>
              </a:rPr>
              <a:t>Cortana</a:t>
            </a:r>
            <a:endParaRPr lang="nl-NL" dirty="0">
              <a:solidFill>
                <a:prstClr val="black"/>
              </a:solidFill>
            </a:endParaRPr>
          </a:p>
          <a:p>
            <a:pPr marL="257175" indent="-257175">
              <a:lnSpc>
                <a:spcPts val="1800"/>
              </a:lnSpc>
              <a:buBlip>
                <a:blip r:embed="rId3"/>
              </a:buBlip>
            </a:pPr>
            <a:endParaRPr lang="nl-NL" dirty="0">
              <a:solidFill>
                <a:prstClr val="black"/>
              </a:solidFill>
            </a:endParaRPr>
          </a:p>
          <a:p>
            <a:pPr marL="257175" indent="-257175">
              <a:lnSpc>
                <a:spcPts val="1800"/>
              </a:lnSpc>
              <a:buBlip>
                <a:blip r:embed="rId3"/>
              </a:buBlip>
            </a:pPr>
            <a:r>
              <a:rPr lang="nl-NL" dirty="0">
                <a:solidFill>
                  <a:prstClr val="black"/>
                </a:solidFill>
              </a:rPr>
              <a:t>Extensies à la </a:t>
            </a:r>
            <a:r>
              <a:rPr lang="nl-NL" dirty="0" err="1">
                <a:solidFill>
                  <a:prstClr val="black"/>
                </a:solidFill>
              </a:rPr>
              <a:t>Chrome</a:t>
            </a:r>
            <a:r>
              <a:rPr lang="nl-NL" dirty="0">
                <a:solidFill>
                  <a:prstClr val="black"/>
                </a:solidFill>
              </a:rPr>
              <a:t> en Firefox</a:t>
            </a:r>
          </a:p>
          <a:p>
            <a:pPr>
              <a:lnSpc>
                <a:spcPts val="1800"/>
              </a:lnSpc>
            </a:pPr>
            <a:endParaRPr lang="nl-NL" dirty="0">
              <a:solidFill>
                <a:prstClr val="black"/>
              </a:solidFill>
            </a:endParaRPr>
          </a:p>
        </p:txBody>
      </p:sp>
      <p:pic>
        <p:nvPicPr>
          <p:cNvPr id="6" name="Afbeelding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68302" y="1324526"/>
            <a:ext cx="6168181" cy="4616216"/>
          </a:xfrm>
          <a:prstGeom prst="rect">
            <a:avLst/>
          </a:prstGeom>
        </p:spPr>
      </p:pic>
      <p:pic>
        <p:nvPicPr>
          <p:cNvPr id="7" name="Afbeelding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68301" y="1335107"/>
            <a:ext cx="6168181" cy="4626136"/>
          </a:xfrm>
          <a:prstGeom prst="rect">
            <a:avLst/>
          </a:prstGeom>
        </p:spPr>
      </p:pic>
      <p:sp>
        <p:nvSpPr>
          <p:cNvPr id="2" name="Tijdelijke aanduiding voor dianummer 1"/>
          <p:cNvSpPr>
            <a:spLocks noGrp="1"/>
          </p:cNvSpPr>
          <p:nvPr>
            <p:ph type="sldNum" sz="quarter" idx="12"/>
          </p:nvPr>
        </p:nvSpPr>
        <p:spPr/>
        <p:txBody>
          <a:bodyPr/>
          <a:lstStyle/>
          <a:p>
            <a:fld id="{C17BFE3C-662B-42F3-A0C8-94BF5471221C}" type="slidenum">
              <a:rPr lang="nl-NL" smtClean="0">
                <a:solidFill>
                  <a:prstClr val="black"/>
                </a:solidFill>
              </a:rPr>
              <a:pPr/>
              <a:t>14</a:t>
            </a:fld>
            <a:endParaRPr lang="nl-NL" dirty="0">
              <a:solidFill>
                <a:prstClr val="black"/>
              </a:solidFill>
            </a:endParaRPr>
          </a:p>
        </p:txBody>
      </p:sp>
    </p:spTree>
    <p:extLst>
      <p:ext uri="{BB962C8B-B14F-4D97-AF65-F5344CB8AC3E}">
        <p14:creationId xmlns:p14="http://schemas.microsoft.com/office/powerpoint/2010/main" val="3268506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barn(inVertical)">
                                      <p:cBhvr>
                                        <p:cTn id="7" dur="500"/>
                                        <p:tgtEl>
                                          <p:spTgt spid="5">
                                            <p:txEl>
                                              <p:pRg st="2" end="2"/>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down)">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nodeType="click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animEffect transition="in" filter="barn(inVertical)">
                                      <p:cBhvr>
                                        <p:cTn id="15" dur="500"/>
                                        <p:tgtEl>
                                          <p:spTgt spid="5">
                                            <p:txEl>
                                              <p:pRg st="4" end="4"/>
                                            </p:txEl>
                                          </p:spTgt>
                                        </p:tgtEl>
                                      </p:cBhvr>
                                    </p:animEffect>
                                  </p:childTnLst>
                                </p:cTn>
                              </p:par>
                              <p:par>
                                <p:cTn id="16" presetID="16" presetClass="entr" presetSubtype="21"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barn(inVertical)">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nodeType="clickEffect">
                                  <p:stCondLst>
                                    <p:cond delay="0"/>
                                  </p:stCondLst>
                                  <p:childTnLst>
                                    <p:set>
                                      <p:cBhvr>
                                        <p:cTn id="22" dur="1" fill="hold">
                                          <p:stCondLst>
                                            <p:cond delay="0"/>
                                          </p:stCondLst>
                                        </p:cTn>
                                        <p:tgtEl>
                                          <p:spTgt spid="5">
                                            <p:txEl>
                                              <p:pRg st="6" end="6"/>
                                            </p:txEl>
                                          </p:spTgt>
                                        </p:tgtEl>
                                        <p:attrNameLst>
                                          <p:attrName>style.visibility</p:attrName>
                                        </p:attrNameLst>
                                      </p:cBhvr>
                                      <p:to>
                                        <p:strVal val="visible"/>
                                      </p:to>
                                    </p:set>
                                    <p:animEffect transition="in" filter="barn(inVertical)">
                                      <p:cBhvr>
                                        <p:cTn id="23" dur="500"/>
                                        <p:tgtEl>
                                          <p:spTgt spid="5">
                                            <p:txEl>
                                              <p:pRg st="6" end="6"/>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6" presetClass="entr" presetSubtype="21" fill="hold" nodeType="clickEffect">
                                  <p:stCondLst>
                                    <p:cond delay="0"/>
                                  </p:stCondLst>
                                  <p:childTnLst>
                                    <p:set>
                                      <p:cBhvr>
                                        <p:cTn id="27" dur="1" fill="hold">
                                          <p:stCondLst>
                                            <p:cond delay="0"/>
                                          </p:stCondLst>
                                        </p:cTn>
                                        <p:tgtEl>
                                          <p:spTgt spid="5">
                                            <p:txEl>
                                              <p:pRg st="8" end="8"/>
                                            </p:txEl>
                                          </p:spTgt>
                                        </p:tgtEl>
                                        <p:attrNameLst>
                                          <p:attrName>style.visibility</p:attrName>
                                        </p:attrNameLst>
                                      </p:cBhvr>
                                      <p:to>
                                        <p:strVal val="visible"/>
                                      </p:to>
                                    </p:set>
                                    <p:animEffect transition="in" filter="barn(inVertical)">
                                      <p:cBhvr>
                                        <p:cTn id="28" dur="500"/>
                                        <p:tgtEl>
                                          <p:spTgt spid="5">
                                            <p:txEl>
                                              <p:pRg st="8" end="8"/>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6" presetClass="entr" presetSubtype="21" fill="hold" nodeType="clickEffect">
                                  <p:stCondLst>
                                    <p:cond delay="0"/>
                                  </p:stCondLst>
                                  <p:childTnLst>
                                    <p:set>
                                      <p:cBhvr>
                                        <p:cTn id="32" dur="1" fill="hold">
                                          <p:stCondLst>
                                            <p:cond delay="0"/>
                                          </p:stCondLst>
                                        </p:cTn>
                                        <p:tgtEl>
                                          <p:spTgt spid="5">
                                            <p:txEl>
                                              <p:pRg st="10" end="10"/>
                                            </p:txEl>
                                          </p:spTgt>
                                        </p:tgtEl>
                                        <p:attrNameLst>
                                          <p:attrName>style.visibility</p:attrName>
                                        </p:attrNameLst>
                                      </p:cBhvr>
                                      <p:to>
                                        <p:strVal val="visible"/>
                                      </p:to>
                                    </p:set>
                                    <p:animEffect transition="in" filter="barn(inVertical)">
                                      <p:cBhvr>
                                        <p:cTn id="33" dur="500"/>
                                        <p:tgtEl>
                                          <p:spTgt spid="5">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12"/>
          </p:nvPr>
        </p:nvSpPr>
        <p:spPr/>
        <p:txBody>
          <a:bodyPr/>
          <a:lstStyle/>
          <a:p>
            <a:fld id="{C17BFE3C-662B-42F3-A0C8-94BF5471221C}" type="slidenum">
              <a:rPr lang="nl-NL" smtClean="0">
                <a:solidFill>
                  <a:prstClr val="black"/>
                </a:solidFill>
              </a:rPr>
              <a:pPr/>
              <a:t>15</a:t>
            </a:fld>
            <a:endParaRPr lang="nl-NL" dirty="0">
              <a:solidFill>
                <a:prstClr val="black"/>
              </a:solidFill>
            </a:endParaRPr>
          </a:p>
        </p:txBody>
      </p:sp>
      <p:sp>
        <p:nvSpPr>
          <p:cNvPr id="3" name="Rechthoek 2"/>
          <p:cNvSpPr/>
          <p:nvPr/>
        </p:nvSpPr>
        <p:spPr>
          <a:xfrm>
            <a:off x="489397" y="669702"/>
            <a:ext cx="8654603" cy="3539430"/>
          </a:xfrm>
          <a:prstGeom prst="rect">
            <a:avLst/>
          </a:prstGeom>
        </p:spPr>
        <p:txBody>
          <a:bodyPr wrap="square">
            <a:spAutoFit/>
          </a:bodyPr>
          <a:lstStyle/>
          <a:p>
            <a:r>
              <a:rPr lang="nl-NL" sz="2800" dirty="0">
                <a:solidFill>
                  <a:schemeClr val="bg1"/>
                </a:solidFill>
              </a:rPr>
              <a:t>Direct Carrier </a:t>
            </a:r>
            <a:r>
              <a:rPr lang="nl-NL" sz="2800" dirty="0" err="1">
                <a:solidFill>
                  <a:schemeClr val="bg1"/>
                </a:solidFill>
              </a:rPr>
              <a:t>Billing</a:t>
            </a:r>
            <a:r>
              <a:rPr lang="nl-NL" sz="2800" dirty="0">
                <a:solidFill>
                  <a:schemeClr val="bg1"/>
                </a:solidFill>
              </a:rPr>
              <a:t> </a:t>
            </a:r>
            <a:r>
              <a:rPr lang="nl-NL" sz="2800" dirty="0" smtClean="0">
                <a:solidFill>
                  <a:schemeClr val="bg1"/>
                </a:solidFill>
              </a:rPr>
              <a:t>is </a:t>
            </a:r>
            <a:r>
              <a:rPr lang="nl-NL" sz="2800" dirty="0">
                <a:solidFill>
                  <a:schemeClr val="bg1"/>
                </a:solidFill>
              </a:rPr>
              <a:t>een hoog converterende betalingsmogelijkheid waarmee klanten zich aanmelden voor digitale diensten of abonnementen en betalen via hun mobiele telefoonrekening. Of het nu gaat om games, muziek, video streaming abonnement, contactadvertentie dienst of andere digitale inhoud, de klant betaald met slechts enkele klikken vanaf desktop, tablet of mobiele telefoon.</a:t>
            </a:r>
          </a:p>
        </p:txBody>
      </p:sp>
      <p:sp>
        <p:nvSpPr>
          <p:cNvPr id="4" name="Tekstvak 3"/>
          <p:cNvSpPr txBox="1"/>
          <p:nvPr/>
        </p:nvSpPr>
        <p:spPr>
          <a:xfrm>
            <a:off x="179882" y="4616970"/>
            <a:ext cx="9878602" cy="1015663"/>
          </a:xfrm>
          <a:prstGeom prst="rect">
            <a:avLst/>
          </a:prstGeom>
          <a:noFill/>
        </p:spPr>
        <p:txBody>
          <a:bodyPr wrap="none" rtlCol="0">
            <a:spAutoFit/>
          </a:bodyPr>
          <a:lstStyle/>
          <a:p>
            <a:r>
              <a:rPr lang="nl-NL" sz="3200" dirty="0" smtClean="0"/>
              <a:t>CORTANA</a:t>
            </a:r>
          </a:p>
          <a:p>
            <a:r>
              <a:rPr lang="nl-NL" sz="2800" dirty="0" smtClean="0">
                <a:solidFill>
                  <a:schemeClr val="bg1"/>
                </a:solidFill>
              </a:rPr>
              <a:t>www.pcmweb.nl/nieuws/zo-zet-je-cortana-aan-windows-10.html</a:t>
            </a:r>
            <a:endParaRPr lang="nl-NL" sz="2800" dirty="0">
              <a:solidFill>
                <a:schemeClr val="bg1"/>
              </a:solidFill>
            </a:endParaRPr>
          </a:p>
        </p:txBody>
      </p:sp>
    </p:spTree>
    <p:extLst>
      <p:ext uri="{BB962C8B-B14F-4D97-AF65-F5344CB8AC3E}">
        <p14:creationId xmlns:p14="http://schemas.microsoft.com/office/powerpoint/2010/main" val="49404494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ekstvak 2"/>
          <p:cNvSpPr txBox="1"/>
          <p:nvPr/>
        </p:nvSpPr>
        <p:spPr>
          <a:xfrm>
            <a:off x="2117316" y="540001"/>
            <a:ext cx="7871314" cy="461665"/>
          </a:xfrm>
          <a:prstGeom prst="rect">
            <a:avLst/>
          </a:prstGeom>
          <a:noFill/>
        </p:spPr>
        <p:txBody>
          <a:bodyPr wrap="square" rtlCol="0">
            <a:spAutoFit/>
          </a:bodyPr>
          <a:lstStyle/>
          <a:p>
            <a:r>
              <a:rPr lang="nl-NL" sz="2400" b="1" dirty="0">
                <a:solidFill>
                  <a:prstClr val="black"/>
                </a:solidFill>
              </a:rPr>
              <a:t>Windows Store </a:t>
            </a:r>
            <a:r>
              <a:rPr lang="nl-NL" dirty="0">
                <a:solidFill>
                  <a:prstClr val="black"/>
                </a:solidFill>
              </a:rPr>
              <a:t>(nieuw)</a:t>
            </a:r>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89290" y="1397192"/>
            <a:ext cx="5954574" cy="4457423"/>
          </a:xfrm>
          <a:prstGeom prst="rect">
            <a:avLst/>
          </a:prstGeom>
        </p:spPr>
      </p:pic>
      <p:sp>
        <p:nvSpPr>
          <p:cNvPr id="5" name="Tekstvak 4"/>
          <p:cNvSpPr txBox="1"/>
          <p:nvPr/>
        </p:nvSpPr>
        <p:spPr>
          <a:xfrm>
            <a:off x="2228089" y="1770546"/>
            <a:ext cx="1953195" cy="3416320"/>
          </a:xfrm>
          <a:prstGeom prst="rect">
            <a:avLst/>
          </a:prstGeom>
          <a:noFill/>
        </p:spPr>
        <p:txBody>
          <a:bodyPr wrap="square" rtlCol="0">
            <a:spAutoFit/>
          </a:bodyPr>
          <a:lstStyle/>
          <a:p>
            <a:pPr marL="257175" indent="-257175">
              <a:buBlip>
                <a:blip r:embed="rId3"/>
              </a:buBlip>
            </a:pPr>
            <a:r>
              <a:rPr lang="nl-NL" dirty="0">
                <a:solidFill>
                  <a:prstClr val="black"/>
                </a:solidFill>
              </a:rPr>
              <a:t>Universal </a:t>
            </a:r>
            <a:r>
              <a:rPr lang="nl-NL" dirty="0" err="1">
                <a:solidFill>
                  <a:prstClr val="black"/>
                </a:solidFill>
              </a:rPr>
              <a:t>apps</a:t>
            </a:r>
            <a:endParaRPr lang="nl-NL" dirty="0">
              <a:solidFill>
                <a:prstClr val="black"/>
              </a:solidFill>
            </a:endParaRPr>
          </a:p>
          <a:p>
            <a:pPr lvl="1"/>
            <a:r>
              <a:rPr lang="nl-NL" dirty="0">
                <a:solidFill>
                  <a:prstClr val="black"/>
                </a:solidFill>
              </a:rPr>
              <a:t>– Desktop </a:t>
            </a:r>
          </a:p>
          <a:p>
            <a:pPr lvl="1"/>
            <a:r>
              <a:rPr lang="nl-NL" dirty="0">
                <a:solidFill>
                  <a:prstClr val="black"/>
                </a:solidFill>
              </a:rPr>
              <a:t>– Tablet </a:t>
            </a:r>
          </a:p>
          <a:p>
            <a:pPr lvl="1"/>
            <a:r>
              <a:rPr lang="nl-NL" dirty="0">
                <a:solidFill>
                  <a:prstClr val="black"/>
                </a:solidFill>
              </a:rPr>
              <a:t>– Phone</a:t>
            </a:r>
          </a:p>
          <a:p>
            <a:endParaRPr lang="nl-NL" dirty="0">
              <a:solidFill>
                <a:prstClr val="black"/>
              </a:solidFill>
            </a:endParaRPr>
          </a:p>
          <a:p>
            <a:pPr marL="257175" indent="-257175">
              <a:buBlip>
                <a:blip r:embed="rId3"/>
              </a:buBlip>
            </a:pPr>
            <a:r>
              <a:rPr lang="nl-NL" dirty="0" err="1">
                <a:solidFill>
                  <a:prstClr val="black"/>
                </a:solidFill>
              </a:rPr>
              <a:t>iOs</a:t>
            </a:r>
            <a:r>
              <a:rPr lang="nl-NL" dirty="0">
                <a:solidFill>
                  <a:prstClr val="black"/>
                </a:solidFill>
              </a:rPr>
              <a:t> en Android </a:t>
            </a:r>
            <a:r>
              <a:rPr lang="nl-NL" dirty="0" err="1">
                <a:solidFill>
                  <a:prstClr val="black"/>
                </a:solidFill>
              </a:rPr>
              <a:t>apps</a:t>
            </a:r>
            <a:r>
              <a:rPr lang="nl-NL" dirty="0">
                <a:solidFill>
                  <a:prstClr val="black"/>
                </a:solidFill>
              </a:rPr>
              <a:t> kunnen makkelijk geschikt gemaakt worden voor Windows</a:t>
            </a:r>
          </a:p>
        </p:txBody>
      </p:sp>
      <p:sp>
        <p:nvSpPr>
          <p:cNvPr id="2" name="Tijdelijke aanduiding voor dianummer 1"/>
          <p:cNvSpPr>
            <a:spLocks noGrp="1"/>
          </p:cNvSpPr>
          <p:nvPr>
            <p:ph type="sldNum" sz="quarter" idx="12"/>
          </p:nvPr>
        </p:nvSpPr>
        <p:spPr/>
        <p:txBody>
          <a:bodyPr/>
          <a:lstStyle/>
          <a:p>
            <a:fld id="{C17BFE3C-662B-42F3-A0C8-94BF5471221C}" type="slidenum">
              <a:rPr lang="nl-NL" smtClean="0">
                <a:solidFill>
                  <a:prstClr val="black"/>
                </a:solidFill>
              </a:rPr>
              <a:pPr/>
              <a:t>16</a:t>
            </a:fld>
            <a:endParaRPr lang="nl-NL" dirty="0">
              <a:solidFill>
                <a:prstClr val="black"/>
              </a:solidFill>
            </a:endParaRPr>
          </a:p>
        </p:txBody>
      </p:sp>
    </p:spTree>
    <p:extLst>
      <p:ext uri="{BB962C8B-B14F-4D97-AF65-F5344CB8AC3E}">
        <p14:creationId xmlns:p14="http://schemas.microsoft.com/office/powerpoint/2010/main" val="7617953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xEl>
                                              <p:pRg st="5" end="5"/>
                                            </p:txEl>
                                          </p:spTgt>
                                        </p:tgtEl>
                                        <p:attrNameLst>
                                          <p:attrName>style.visibility</p:attrName>
                                        </p:attrNameLst>
                                      </p:cBhvr>
                                      <p:to>
                                        <p:strVal val="visible"/>
                                      </p:to>
                                    </p:set>
                                    <p:animEffect transition="in" filter="barn(inVertical)">
                                      <p:cBhvr>
                                        <p:cTn id="7"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5" name="Afbeelding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67674" y="1487186"/>
            <a:ext cx="5871677" cy="4406907"/>
          </a:xfrm>
          <a:prstGeom prst="rect">
            <a:avLst/>
          </a:prstGeom>
        </p:spPr>
      </p:pic>
      <p:sp>
        <p:nvSpPr>
          <p:cNvPr id="7" name="Tekstvak 6"/>
          <p:cNvSpPr txBox="1"/>
          <p:nvPr/>
        </p:nvSpPr>
        <p:spPr>
          <a:xfrm>
            <a:off x="2064617" y="1519723"/>
            <a:ext cx="1963244" cy="923330"/>
          </a:xfrm>
          <a:prstGeom prst="rect">
            <a:avLst/>
          </a:prstGeom>
          <a:noFill/>
        </p:spPr>
        <p:txBody>
          <a:bodyPr wrap="square" rtlCol="0">
            <a:spAutoFit/>
          </a:bodyPr>
          <a:lstStyle/>
          <a:p>
            <a:pPr marL="257175" indent="-257175">
              <a:buBlip>
                <a:blip r:embed="rId3"/>
              </a:buBlip>
            </a:pPr>
            <a:r>
              <a:rPr lang="nl-NL" dirty="0">
                <a:solidFill>
                  <a:prstClr val="black"/>
                </a:solidFill>
              </a:rPr>
              <a:t>Aan de </a:t>
            </a:r>
            <a:r>
              <a:rPr lang="nl-NL" dirty="0" err="1">
                <a:solidFill>
                  <a:prstClr val="black"/>
                </a:solidFill>
              </a:rPr>
              <a:t>rechter-kant</a:t>
            </a:r>
            <a:r>
              <a:rPr lang="nl-NL" dirty="0">
                <a:solidFill>
                  <a:prstClr val="black"/>
                </a:solidFill>
              </a:rPr>
              <a:t> een ‘</a:t>
            </a:r>
            <a:r>
              <a:rPr lang="nl-NL" spc="-50" dirty="0">
                <a:solidFill>
                  <a:prstClr val="black"/>
                </a:solidFill>
              </a:rPr>
              <a:t>Aktievenster’</a:t>
            </a:r>
          </a:p>
        </p:txBody>
      </p:sp>
      <p:sp>
        <p:nvSpPr>
          <p:cNvPr id="4" name="Tekstvak 3"/>
          <p:cNvSpPr txBox="1"/>
          <p:nvPr/>
        </p:nvSpPr>
        <p:spPr>
          <a:xfrm>
            <a:off x="2074643" y="2616892"/>
            <a:ext cx="1925603" cy="3170099"/>
          </a:xfrm>
          <a:prstGeom prst="rect">
            <a:avLst/>
          </a:prstGeom>
          <a:noFill/>
        </p:spPr>
        <p:txBody>
          <a:bodyPr wrap="square" rtlCol="0">
            <a:spAutoFit/>
          </a:bodyPr>
          <a:lstStyle/>
          <a:p>
            <a:pPr marL="257175" indent="-257175">
              <a:lnSpc>
                <a:spcPts val="1800"/>
              </a:lnSpc>
              <a:buBlip>
                <a:blip r:embed="rId3"/>
              </a:buBlip>
            </a:pPr>
            <a:r>
              <a:rPr lang="nl-NL" dirty="0">
                <a:solidFill>
                  <a:prstClr val="black"/>
                </a:solidFill>
              </a:rPr>
              <a:t>Systeem-meldingen</a:t>
            </a:r>
          </a:p>
          <a:p>
            <a:pPr marL="257175" indent="-257175">
              <a:lnSpc>
                <a:spcPts val="1800"/>
              </a:lnSpc>
              <a:buBlip>
                <a:blip r:embed="rId3"/>
              </a:buBlip>
            </a:pPr>
            <a:r>
              <a:rPr lang="nl-NL" dirty="0">
                <a:solidFill>
                  <a:prstClr val="black"/>
                </a:solidFill>
              </a:rPr>
              <a:t>Agenda-meldingen</a:t>
            </a:r>
          </a:p>
          <a:p>
            <a:pPr>
              <a:lnSpc>
                <a:spcPts val="600"/>
              </a:lnSpc>
            </a:pPr>
            <a:endParaRPr lang="nl-NL" dirty="0">
              <a:solidFill>
                <a:prstClr val="black"/>
              </a:solidFill>
            </a:endParaRPr>
          </a:p>
          <a:p>
            <a:pPr>
              <a:lnSpc>
                <a:spcPts val="1800"/>
              </a:lnSpc>
            </a:pPr>
            <a:endParaRPr lang="nl-NL" dirty="0">
              <a:solidFill>
                <a:prstClr val="black"/>
              </a:solidFill>
            </a:endParaRPr>
          </a:p>
          <a:p>
            <a:pPr marL="257175" indent="-257175">
              <a:lnSpc>
                <a:spcPts val="1800"/>
              </a:lnSpc>
              <a:buBlip>
                <a:blip r:embed="rId3"/>
              </a:buBlip>
            </a:pPr>
            <a:r>
              <a:rPr lang="nl-NL" dirty="0">
                <a:solidFill>
                  <a:prstClr val="black"/>
                </a:solidFill>
              </a:rPr>
              <a:t>Tabletmodus</a:t>
            </a:r>
          </a:p>
          <a:p>
            <a:pPr marL="257175" indent="-257175">
              <a:lnSpc>
                <a:spcPts val="1800"/>
              </a:lnSpc>
              <a:buBlip>
                <a:blip r:embed="rId3"/>
              </a:buBlip>
            </a:pPr>
            <a:r>
              <a:rPr lang="nl-NL" dirty="0">
                <a:solidFill>
                  <a:prstClr val="black"/>
                </a:solidFill>
              </a:rPr>
              <a:t>Apparaten aansluiten</a:t>
            </a:r>
          </a:p>
          <a:p>
            <a:pPr marL="257175" indent="-257175">
              <a:lnSpc>
                <a:spcPts val="1800"/>
              </a:lnSpc>
              <a:buBlip>
                <a:blip r:embed="rId3"/>
              </a:buBlip>
            </a:pPr>
            <a:r>
              <a:rPr lang="nl-NL" dirty="0">
                <a:solidFill>
                  <a:prstClr val="black"/>
                </a:solidFill>
              </a:rPr>
              <a:t>Notitie</a:t>
            </a:r>
          </a:p>
          <a:p>
            <a:pPr marL="257175" indent="-257175">
              <a:lnSpc>
                <a:spcPts val="1800"/>
              </a:lnSpc>
              <a:buBlip>
                <a:blip r:embed="rId3"/>
              </a:buBlip>
            </a:pPr>
            <a:r>
              <a:rPr lang="nl-NL" dirty="0">
                <a:solidFill>
                  <a:prstClr val="black"/>
                </a:solidFill>
              </a:rPr>
              <a:t>Alle instellingen</a:t>
            </a:r>
          </a:p>
          <a:p>
            <a:pPr marL="257175" indent="-257175">
              <a:lnSpc>
                <a:spcPts val="1800"/>
              </a:lnSpc>
              <a:buBlip>
                <a:blip r:embed="rId3"/>
              </a:buBlip>
            </a:pPr>
            <a:r>
              <a:rPr lang="nl-NL" dirty="0">
                <a:solidFill>
                  <a:prstClr val="black"/>
                </a:solidFill>
              </a:rPr>
              <a:t>VPN</a:t>
            </a:r>
          </a:p>
          <a:p>
            <a:pPr marL="257175" indent="-257175">
              <a:lnSpc>
                <a:spcPts val="1800"/>
              </a:lnSpc>
              <a:buBlip>
                <a:blip r:embed="rId3"/>
              </a:buBlip>
            </a:pPr>
            <a:r>
              <a:rPr lang="nl-NL" dirty="0">
                <a:solidFill>
                  <a:prstClr val="black"/>
                </a:solidFill>
              </a:rPr>
              <a:t>Stiltetijd</a:t>
            </a:r>
          </a:p>
          <a:p>
            <a:pPr marL="257175" indent="-257175">
              <a:lnSpc>
                <a:spcPts val="1800"/>
              </a:lnSpc>
              <a:buBlip>
                <a:blip r:embed="rId3"/>
              </a:buBlip>
            </a:pPr>
            <a:r>
              <a:rPr lang="nl-NL" dirty="0">
                <a:solidFill>
                  <a:prstClr val="black"/>
                </a:solidFill>
              </a:rPr>
              <a:t>Locatie</a:t>
            </a:r>
          </a:p>
        </p:txBody>
      </p:sp>
      <p:sp>
        <p:nvSpPr>
          <p:cNvPr id="8" name="Tekstvak 7"/>
          <p:cNvSpPr txBox="1"/>
          <p:nvPr/>
        </p:nvSpPr>
        <p:spPr>
          <a:xfrm>
            <a:off x="2033218" y="540001"/>
            <a:ext cx="8006132" cy="461665"/>
          </a:xfrm>
          <a:prstGeom prst="rect">
            <a:avLst/>
          </a:prstGeom>
          <a:noFill/>
        </p:spPr>
        <p:txBody>
          <a:bodyPr wrap="square" rtlCol="0">
            <a:spAutoFit/>
          </a:bodyPr>
          <a:lstStyle/>
          <a:p>
            <a:pPr algn="ctr"/>
            <a:r>
              <a:rPr lang="nl-NL" sz="2400" b="1" dirty="0">
                <a:solidFill>
                  <a:prstClr val="black"/>
                </a:solidFill>
              </a:rPr>
              <a:t>Wat is nieuw/anders? – Meldingen</a:t>
            </a:r>
          </a:p>
        </p:txBody>
      </p:sp>
      <p:pic>
        <p:nvPicPr>
          <p:cNvPr id="9" name="Afbeelding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66381" y="1487186"/>
            <a:ext cx="5867143" cy="2724031"/>
          </a:xfrm>
          <a:prstGeom prst="rect">
            <a:avLst/>
          </a:prstGeom>
        </p:spPr>
      </p:pic>
      <p:sp>
        <p:nvSpPr>
          <p:cNvPr id="2" name="Tijdelijke aanduiding voor dianummer 1"/>
          <p:cNvSpPr>
            <a:spLocks noGrp="1"/>
          </p:cNvSpPr>
          <p:nvPr>
            <p:ph type="sldNum" sz="quarter" idx="12"/>
          </p:nvPr>
        </p:nvSpPr>
        <p:spPr/>
        <p:txBody>
          <a:bodyPr/>
          <a:lstStyle/>
          <a:p>
            <a:fld id="{C17BFE3C-662B-42F3-A0C8-94BF5471221C}" type="slidenum">
              <a:rPr lang="nl-NL" smtClean="0">
                <a:solidFill>
                  <a:prstClr val="black"/>
                </a:solidFill>
              </a:rPr>
              <a:pPr/>
              <a:t>17</a:t>
            </a:fld>
            <a:endParaRPr lang="nl-NL" dirty="0">
              <a:solidFill>
                <a:prstClr val="black"/>
              </a:solidFill>
            </a:endParaRPr>
          </a:p>
        </p:txBody>
      </p:sp>
      <p:sp>
        <p:nvSpPr>
          <p:cNvPr id="6" name="Tekstvak 5"/>
          <p:cNvSpPr txBox="1"/>
          <p:nvPr/>
        </p:nvSpPr>
        <p:spPr>
          <a:xfrm>
            <a:off x="4166379" y="4216452"/>
            <a:ext cx="6001508" cy="369332"/>
          </a:xfrm>
          <a:prstGeom prst="rect">
            <a:avLst/>
          </a:prstGeom>
          <a:solidFill>
            <a:schemeClr val="bg1">
              <a:lumMod val="95000"/>
            </a:schemeClr>
          </a:solidFill>
        </p:spPr>
        <p:txBody>
          <a:bodyPr wrap="square" rtlCol="0">
            <a:spAutoFit/>
          </a:bodyPr>
          <a:lstStyle/>
          <a:p>
            <a:endParaRPr lang="nl-NL" dirty="0">
              <a:solidFill>
                <a:prstClr val="black"/>
              </a:solidFill>
            </a:endParaRPr>
          </a:p>
        </p:txBody>
      </p:sp>
      <p:pic>
        <p:nvPicPr>
          <p:cNvPr id="10" name="Afbeelding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60551" y="1491365"/>
            <a:ext cx="5874646" cy="3921393"/>
          </a:xfrm>
          <a:prstGeom prst="rect">
            <a:avLst/>
          </a:prstGeom>
        </p:spPr>
      </p:pic>
    </p:spTree>
    <p:extLst>
      <p:ext uri="{BB962C8B-B14F-4D97-AF65-F5344CB8AC3E}">
        <p14:creationId xmlns:p14="http://schemas.microsoft.com/office/powerpoint/2010/main" val="28445034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arn(inVertical)">
                                      <p:cBhvr>
                                        <p:cTn id="7" dur="500"/>
                                        <p:tgtEl>
                                          <p:spTgt spid="4">
                                            <p:txEl>
                                              <p:pRg st="0" end="0"/>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barn(inVertical)">
                                      <p:cBhvr>
                                        <p:cTn id="10" dur="500"/>
                                        <p:tgtEl>
                                          <p:spTgt spid="4">
                                            <p:txEl>
                                              <p:pRg st="1" end="1"/>
                                            </p:txEl>
                                          </p:spTgt>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par>
                                <p:cTn id="14" presetID="16" presetClass="entr" presetSubtype="21"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barn(inVertical)">
                                      <p:cBhvr>
                                        <p:cTn id="16" dur="500"/>
                                        <p:tgtEl>
                                          <p:spTgt spid="9"/>
                                        </p:tgtEl>
                                      </p:cBhvr>
                                    </p:animEffect>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nodeType="click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animEffect transition="in" filter="barn(inVertical)">
                                      <p:cBhvr>
                                        <p:cTn id="21" dur="500"/>
                                        <p:tgtEl>
                                          <p:spTgt spid="4">
                                            <p:txEl>
                                              <p:pRg st="4" end="4"/>
                                            </p:txEl>
                                          </p:spTgt>
                                        </p:tgtEl>
                                      </p:cBhvr>
                                    </p:animEffect>
                                  </p:childTnLst>
                                </p:cTn>
                              </p:par>
                              <p:par>
                                <p:cTn id="22" presetID="16" presetClass="entr" presetSubtype="21" fill="hold" nodeType="withEffect">
                                  <p:stCondLst>
                                    <p:cond delay="0"/>
                                  </p:stCondLst>
                                  <p:childTnLst>
                                    <p:set>
                                      <p:cBhvr>
                                        <p:cTn id="23" dur="1" fill="hold">
                                          <p:stCondLst>
                                            <p:cond delay="0"/>
                                          </p:stCondLst>
                                        </p:cTn>
                                        <p:tgtEl>
                                          <p:spTgt spid="4">
                                            <p:txEl>
                                              <p:pRg st="5" end="5"/>
                                            </p:txEl>
                                          </p:spTgt>
                                        </p:tgtEl>
                                        <p:attrNameLst>
                                          <p:attrName>style.visibility</p:attrName>
                                        </p:attrNameLst>
                                      </p:cBhvr>
                                      <p:to>
                                        <p:strVal val="visible"/>
                                      </p:to>
                                    </p:set>
                                    <p:animEffect transition="in" filter="barn(inVertical)">
                                      <p:cBhvr>
                                        <p:cTn id="24" dur="500"/>
                                        <p:tgtEl>
                                          <p:spTgt spid="4">
                                            <p:txEl>
                                              <p:pRg st="5" end="5"/>
                                            </p:txEl>
                                          </p:spTgt>
                                        </p:tgtEl>
                                      </p:cBhvr>
                                    </p:animEffect>
                                  </p:childTnLst>
                                </p:cTn>
                              </p:par>
                              <p:par>
                                <p:cTn id="25" presetID="16" presetClass="entr" presetSubtype="21" fill="hold" nodeType="with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animEffect transition="in" filter="barn(inVertical)">
                                      <p:cBhvr>
                                        <p:cTn id="27" dur="500"/>
                                        <p:tgtEl>
                                          <p:spTgt spid="4">
                                            <p:txEl>
                                              <p:pRg st="6" end="6"/>
                                            </p:txEl>
                                          </p:spTgt>
                                        </p:tgtEl>
                                      </p:cBhvr>
                                    </p:animEffect>
                                  </p:childTnLst>
                                </p:cTn>
                              </p:par>
                              <p:par>
                                <p:cTn id="28" presetID="16" presetClass="entr" presetSubtype="21" fill="hold" nodeType="withEffect">
                                  <p:stCondLst>
                                    <p:cond delay="0"/>
                                  </p:stCondLst>
                                  <p:childTnLst>
                                    <p:set>
                                      <p:cBhvr>
                                        <p:cTn id="29" dur="1" fill="hold">
                                          <p:stCondLst>
                                            <p:cond delay="0"/>
                                          </p:stCondLst>
                                        </p:cTn>
                                        <p:tgtEl>
                                          <p:spTgt spid="4">
                                            <p:txEl>
                                              <p:pRg st="7" end="7"/>
                                            </p:txEl>
                                          </p:spTgt>
                                        </p:tgtEl>
                                        <p:attrNameLst>
                                          <p:attrName>style.visibility</p:attrName>
                                        </p:attrNameLst>
                                      </p:cBhvr>
                                      <p:to>
                                        <p:strVal val="visible"/>
                                      </p:to>
                                    </p:set>
                                    <p:animEffect transition="in" filter="barn(inVertical)">
                                      <p:cBhvr>
                                        <p:cTn id="30" dur="500"/>
                                        <p:tgtEl>
                                          <p:spTgt spid="4">
                                            <p:txEl>
                                              <p:pRg st="7" end="7"/>
                                            </p:txEl>
                                          </p:spTgt>
                                        </p:tgtEl>
                                      </p:cBhvr>
                                    </p:animEffect>
                                  </p:childTnLst>
                                </p:cTn>
                              </p:par>
                              <p:par>
                                <p:cTn id="31" presetID="16" presetClass="entr" presetSubtype="21" fill="hold" nodeType="withEffect">
                                  <p:stCondLst>
                                    <p:cond delay="0"/>
                                  </p:stCondLst>
                                  <p:childTnLst>
                                    <p:set>
                                      <p:cBhvr>
                                        <p:cTn id="32" dur="1" fill="hold">
                                          <p:stCondLst>
                                            <p:cond delay="0"/>
                                          </p:stCondLst>
                                        </p:cTn>
                                        <p:tgtEl>
                                          <p:spTgt spid="4">
                                            <p:txEl>
                                              <p:pRg st="8" end="8"/>
                                            </p:txEl>
                                          </p:spTgt>
                                        </p:tgtEl>
                                        <p:attrNameLst>
                                          <p:attrName>style.visibility</p:attrName>
                                        </p:attrNameLst>
                                      </p:cBhvr>
                                      <p:to>
                                        <p:strVal val="visible"/>
                                      </p:to>
                                    </p:set>
                                    <p:animEffect transition="in" filter="barn(inVertical)">
                                      <p:cBhvr>
                                        <p:cTn id="33" dur="500"/>
                                        <p:tgtEl>
                                          <p:spTgt spid="4">
                                            <p:txEl>
                                              <p:pRg st="8" end="8"/>
                                            </p:txEl>
                                          </p:spTgt>
                                        </p:tgtEl>
                                      </p:cBhvr>
                                    </p:animEffect>
                                  </p:childTnLst>
                                </p:cTn>
                              </p:par>
                              <p:par>
                                <p:cTn id="34" presetID="16" presetClass="entr" presetSubtype="21" fill="hold" nodeType="withEffect">
                                  <p:stCondLst>
                                    <p:cond delay="0"/>
                                  </p:stCondLst>
                                  <p:childTnLst>
                                    <p:set>
                                      <p:cBhvr>
                                        <p:cTn id="35" dur="1" fill="hold">
                                          <p:stCondLst>
                                            <p:cond delay="0"/>
                                          </p:stCondLst>
                                        </p:cTn>
                                        <p:tgtEl>
                                          <p:spTgt spid="4">
                                            <p:txEl>
                                              <p:pRg st="9" end="9"/>
                                            </p:txEl>
                                          </p:spTgt>
                                        </p:tgtEl>
                                        <p:attrNameLst>
                                          <p:attrName>style.visibility</p:attrName>
                                        </p:attrNameLst>
                                      </p:cBhvr>
                                      <p:to>
                                        <p:strVal val="visible"/>
                                      </p:to>
                                    </p:set>
                                    <p:animEffect transition="in" filter="barn(inVertical)">
                                      <p:cBhvr>
                                        <p:cTn id="36" dur="500"/>
                                        <p:tgtEl>
                                          <p:spTgt spid="4">
                                            <p:txEl>
                                              <p:pRg st="9" end="9"/>
                                            </p:txEl>
                                          </p:spTgt>
                                        </p:tgtEl>
                                      </p:cBhvr>
                                    </p:animEffect>
                                  </p:childTnLst>
                                </p:cTn>
                              </p:par>
                              <p:par>
                                <p:cTn id="37" presetID="16" presetClass="entr" presetSubtype="21" fill="hold" nodeType="withEffect">
                                  <p:stCondLst>
                                    <p:cond delay="0"/>
                                  </p:stCondLst>
                                  <p:childTnLst>
                                    <p:set>
                                      <p:cBhvr>
                                        <p:cTn id="38" dur="1" fill="hold">
                                          <p:stCondLst>
                                            <p:cond delay="0"/>
                                          </p:stCondLst>
                                        </p:cTn>
                                        <p:tgtEl>
                                          <p:spTgt spid="4">
                                            <p:txEl>
                                              <p:pRg st="10" end="10"/>
                                            </p:txEl>
                                          </p:spTgt>
                                        </p:tgtEl>
                                        <p:attrNameLst>
                                          <p:attrName>style.visibility</p:attrName>
                                        </p:attrNameLst>
                                      </p:cBhvr>
                                      <p:to>
                                        <p:strVal val="visible"/>
                                      </p:to>
                                    </p:set>
                                    <p:animEffect transition="in" filter="barn(inVertical)">
                                      <p:cBhvr>
                                        <p:cTn id="39" dur="500"/>
                                        <p:tgtEl>
                                          <p:spTgt spid="4">
                                            <p:txEl>
                                              <p:pRg st="10" end="10"/>
                                            </p:txEl>
                                          </p:spTgt>
                                        </p:tgtEl>
                                      </p:cBhvr>
                                    </p:animEffect>
                                  </p:childTnLst>
                                </p:cTn>
                              </p:par>
                              <p:par>
                                <p:cTn id="40" presetID="16" presetClass="entr" presetSubtype="21" fill="hold" nodeType="with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barn(inVertical)">
                                      <p:cBhvr>
                                        <p:cTn id="4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3" name="Afbeelding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03314" y="1525237"/>
            <a:ext cx="6036037" cy="4527028"/>
          </a:xfrm>
          <a:prstGeom prst="rect">
            <a:avLst/>
          </a:prstGeom>
        </p:spPr>
      </p:pic>
      <p:sp>
        <p:nvSpPr>
          <p:cNvPr id="4" name="Tekstvak 3"/>
          <p:cNvSpPr txBox="1"/>
          <p:nvPr/>
        </p:nvSpPr>
        <p:spPr>
          <a:xfrm>
            <a:off x="2064001" y="1766570"/>
            <a:ext cx="1733726" cy="3939540"/>
          </a:xfrm>
          <a:prstGeom prst="rect">
            <a:avLst/>
          </a:prstGeom>
          <a:noFill/>
        </p:spPr>
        <p:txBody>
          <a:bodyPr wrap="square" rtlCol="0">
            <a:spAutoFit/>
          </a:bodyPr>
          <a:lstStyle/>
          <a:p>
            <a:pPr marL="257175" indent="-257175">
              <a:lnSpc>
                <a:spcPts val="1950"/>
              </a:lnSpc>
              <a:buBlip>
                <a:blip r:embed="rId3"/>
              </a:buBlip>
            </a:pPr>
            <a:r>
              <a:rPr lang="nl-NL" dirty="0" err="1">
                <a:solidFill>
                  <a:prstClr val="black"/>
                </a:solidFill>
              </a:rPr>
              <a:t>Apps</a:t>
            </a:r>
            <a:r>
              <a:rPr lang="nl-NL" dirty="0">
                <a:solidFill>
                  <a:prstClr val="black"/>
                </a:solidFill>
              </a:rPr>
              <a:t> werken net als de andere programma’s in een venster.</a:t>
            </a:r>
          </a:p>
          <a:p>
            <a:pPr marL="257175" indent="-257175">
              <a:lnSpc>
                <a:spcPts val="1950"/>
              </a:lnSpc>
              <a:buBlip>
                <a:blip r:embed="rId3"/>
              </a:buBlip>
            </a:pPr>
            <a:endParaRPr lang="nl-NL" dirty="0">
              <a:solidFill>
                <a:prstClr val="black"/>
              </a:solidFill>
            </a:endParaRPr>
          </a:p>
          <a:p>
            <a:pPr marL="257175" indent="-257175">
              <a:lnSpc>
                <a:spcPts val="1950"/>
              </a:lnSpc>
              <a:buBlip>
                <a:blip r:embed="rId3"/>
              </a:buBlip>
            </a:pPr>
            <a:r>
              <a:rPr lang="nl-NL" dirty="0">
                <a:solidFill>
                  <a:prstClr val="black"/>
                </a:solidFill>
              </a:rPr>
              <a:t>Deze vensters kunnen groter of kleiner gemaakt worden en worden verplaatst</a:t>
            </a:r>
            <a:r>
              <a:rPr lang="nl-NL" sz="1650" dirty="0">
                <a:solidFill>
                  <a:prstClr val="black"/>
                </a:solidFill>
              </a:rPr>
              <a:t>.</a:t>
            </a:r>
          </a:p>
        </p:txBody>
      </p:sp>
      <p:sp>
        <p:nvSpPr>
          <p:cNvPr id="5" name="Tekstvak 4"/>
          <p:cNvSpPr txBox="1"/>
          <p:nvPr/>
        </p:nvSpPr>
        <p:spPr>
          <a:xfrm>
            <a:off x="2033218" y="540001"/>
            <a:ext cx="8006132" cy="461665"/>
          </a:xfrm>
          <a:prstGeom prst="rect">
            <a:avLst/>
          </a:prstGeom>
          <a:noFill/>
        </p:spPr>
        <p:txBody>
          <a:bodyPr wrap="square" rtlCol="0">
            <a:spAutoFit/>
          </a:bodyPr>
          <a:lstStyle/>
          <a:p>
            <a:pPr algn="ctr"/>
            <a:r>
              <a:rPr lang="nl-NL" sz="2400" b="1" dirty="0">
                <a:solidFill>
                  <a:prstClr val="black"/>
                </a:solidFill>
              </a:rPr>
              <a:t>Wat is nieuw/anders? – </a:t>
            </a:r>
            <a:r>
              <a:rPr lang="nl-NL" sz="2400" b="1" dirty="0" err="1">
                <a:solidFill>
                  <a:prstClr val="black"/>
                </a:solidFill>
              </a:rPr>
              <a:t>Apps</a:t>
            </a:r>
            <a:endParaRPr lang="nl-NL" sz="2400" b="1" dirty="0">
              <a:solidFill>
                <a:prstClr val="black"/>
              </a:solidFill>
            </a:endParaRPr>
          </a:p>
        </p:txBody>
      </p:sp>
      <p:cxnSp>
        <p:nvCxnSpPr>
          <p:cNvPr id="6" name="Rechte verbindingslijn met pijl 5"/>
          <p:cNvCxnSpPr/>
          <p:nvPr/>
        </p:nvCxnSpPr>
        <p:spPr>
          <a:xfrm flipV="1">
            <a:off x="3286830" y="1638556"/>
            <a:ext cx="5877627" cy="3236840"/>
          </a:xfrm>
          <a:prstGeom prst="straightConnector1">
            <a:avLst/>
          </a:prstGeom>
          <a:ln w="1905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2" name="Tijdelijke aanduiding voor dianummer 1"/>
          <p:cNvSpPr>
            <a:spLocks noGrp="1"/>
          </p:cNvSpPr>
          <p:nvPr>
            <p:ph type="sldNum" sz="quarter" idx="12"/>
          </p:nvPr>
        </p:nvSpPr>
        <p:spPr/>
        <p:txBody>
          <a:bodyPr/>
          <a:lstStyle/>
          <a:p>
            <a:fld id="{C17BFE3C-662B-42F3-A0C8-94BF5471221C}" type="slidenum">
              <a:rPr lang="nl-NL" smtClean="0">
                <a:solidFill>
                  <a:prstClr val="black"/>
                </a:solidFill>
              </a:rPr>
              <a:pPr/>
              <a:t>18</a:t>
            </a:fld>
            <a:endParaRPr lang="nl-NL" dirty="0">
              <a:solidFill>
                <a:prstClr val="black"/>
              </a:solidFill>
            </a:endParaRPr>
          </a:p>
        </p:txBody>
      </p:sp>
    </p:spTree>
    <p:extLst>
      <p:ext uri="{BB962C8B-B14F-4D97-AF65-F5344CB8AC3E}">
        <p14:creationId xmlns:p14="http://schemas.microsoft.com/office/powerpoint/2010/main" val="4026639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barn(inVertical)">
                                      <p:cBhvr>
                                        <p:cTn id="7" dur="500"/>
                                        <p:tgtEl>
                                          <p:spTgt spid="4">
                                            <p:txEl>
                                              <p:pRg st="2" end="2"/>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arn(inVertical)">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3" name="Afbeelding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66491" y="1518969"/>
            <a:ext cx="6005884" cy="4446111"/>
          </a:xfrm>
          <a:prstGeom prst="rect">
            <a:avLst/>
          </a:prstGeom>
        </p:spPr>
      </p:pic>
      <p:sp>
        <p:nvSpPr>
          <p:cNvPr id="4" name="Tekstvak 3"/>
          <p:cNvSpPr txBox="1"/>
          <p:nvPr/>
        </p:nvSpPr>
        <p:spPr>
          <a:xfrm>
            <a:off x="2037000" y="2044700"/>
            <a:ext cx="1636454" cy="2585323"/>
          </a:xfrm>
          <a:prstGeom prst="rect">
            <a:avLst/>
          </a:prstGeom>
          <a:noFill/>
        </p:spPr>
        <p:txBody>
          <a:bodyPr wrap="square" rtlCol="0">
            <a:spAutoFit/>
          </a:bodyPr>
          <a:lstStyle/>
          <a:p>
            <a:pPr marL="257175" indent="-257175">
              <a:buBlip>
                <a:blip r:embed="rId3"/>
              </a:buBlip>
            </a:pPr>
            <a:r>
              <a:rPr lang="nl-NL" dirty="0">
                <a:solidFill>
                  <a:prstClr val="black"/>
                </a:solidFill>
              </a:rPr>
              <a:t>Linksboven in de titelbalk van de </a:t>
            </a:r>
            <a:r>
              <a:rPr lang="nl-NL" dirty="0" err="1">
                <a:solidFill>
                  <a:prstClr val="black"/>
                </a:solidFill>
              </a:rPr>
              <a:t>App</a:t>
            </a:r>
            <a:r>
              <a:rPr lang="nl-NL" dirty="0">
                <a:solidFill>
                  <a:prstClr val="black"/>
                </a:solidFill>
              </a:rPr>
              <a:t> vindt je een knop (Hamburger-menu) met een aantal instellingen.</a:t>
            </a:r>
          </a:p>
        </p:txBody>
      </p:sp>
      <p:cxnSp>
        <p:nvCxnSpPr>
          <p:cNvPr id="11" name="Rechte verbindingslijn met pijl 10"/>
          <p:cNvCxnSpPr/>
          <p:nvPr/>
        </p:nvCxnSpPr>
        <p:spPr>
          <a:xfrm flipV="1">
            <a:off x="3138008" y="1841074"/>
            <a:ext cx="779388" cy="779388"/>
          </a:xfrm>
          <a:prstGeom prst="straightConnector1">
            <a:avLst/>
          </a:prstGeom>
          <a:ln w="1905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2" name="Tijdelijke aanduiding voor dianummer 1"/>
          <p:cNvSpPr>
            <a:spLocks noGrp="1"/>
          </p:cNvSpPr>
          <p:nvPr>
            <p:ph type="sldNum" sz="quarter" idx="12"/>
          </p:nvPr>
        </p:nvSpPr>
        <p:spPr/>
        <p:txBody>
          <a:bodyPr/>
          <a:lstStyle/>
          <a:p>
            <a:fld id="{C17BFE3C-662B-42F3-A0C8-94BF5471221C}" type="slidenum">
              <a:rPr lang="nl-NL" smtClean="0">
                <a:solidFill>
                  <a:prstClr val="black"/>
                </a:solidFill>
              </a:rPr>
              <a:pPr/>
              <a:t>19</a:t>
            </a:fld>
            <a:endParaRPr lang="nl-NL" dirty="0">
              <a:solidFill>
                <a:prstClr val="black"/>
              </a:solidFill>
            </a:endParaRPr>
          </a:p>
        </p:txBody>
      </p:sp>
      <p:sp>
        <p:nvSpPr>
          <p:cNvPr id="7" name="Tekstvak 6"/>
          <p:cNvSpPr txBox="1"/>
          <p:nvPr/>
        </p:nvSpPr>
        <p:spPr>
          <a:xfrm>
            <a:off x="2156102" y="540001"/>
            <a:ext cx="7883248" cy="461665"/>
          </a:xfrm>
          <a:prstGeom prst="rect">
            <a:avLst/>
          </a:prstGeom>
          <a:noFill/>
        </p:spPr>
        <p:txBody>
          <a:bodyPr wrap="square" rtlCol="0">
            <a:spAutoFit/>
          </a:bodyPr>
          <a:lstStyle/>
          <a:p>
            <a:pPr algn="ctr"/>
            <a:r>
              <a:rPr lang="nl-NL" sz="2400" b="1" dirty="0">
                <a:solidFill>
                  <a:prstClr val="black"/>
                </a:solidFill>
              </a:rPr>
              <a:t>Wat is nieuw/anders? – Apps (2)</a:t>
            </a:r>
          </a:p>
        </p:txBody>
      </p:sp>
      <p:pic>
        <p:nvPicPr>
          <p:cNvPr id="8" name="Afbeelding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66492" y="1518969"/>
            <a:ext cx="6005884" cy="4446111"/>
          </a:xfrm>
          <a:prstGeom prst="rect">
            <a:avLst/>
          </a:prstGeom>
        </p:spPr>
      </p:pic>
    </p:spTree>
    <p:extLst>
      <p:ext uri="{BB962C8B-B14F-4D97-AF65-F5344CB8AC3E}">
        <p14:creationId xmlns:p14="http://schemas.microsoft.com/office/powerpoint/2010/main" val="3712700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par>
                                <p:cTn id="8" presetID="16" presetClass="entr" presetSubtype="21"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barn(inVertical)">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ekstvak 2"/>
          <p:cNvSpPr txBox="1"/>
          <p:nvPr/>
        </p:nvSpPr>
        <p:spPr>
          <a:xfrm>
            <a:off x="2074649" y="902589"/>
            <a:ext cx="3331020" cy="3693319"/>
          </a:xfrm>
          <a:prstGeom prst="rect">
            <a:avLst/>
          </a:prstGeom>
          <a:noFill/>
        </p:spPr>
        <p:txBody>
          <a:bodyPr wrap="square" rtlCol="0">
            <a:spAutoFit/>
          </a:bodyPr>
          <a:lstStyle/>
          <a:p>
            <a:r>
              <a:rPr lang="nl-NL" dirty="0">
                <a:solidFill>
                  <a:prstClr val="black"/>
                </a:solidFill>
              </a:rPr>
              <a:t>De visie van Microsoft is dat Windows op zoveel mogelijk apparaten moet kunnen draaien en dat ook </a:t>
            </a:r>
            <a:r>
              <a:rPr lang="nl-NL" dirty="0" err="1">
                <a:solidFill>
                  <a:prstClr val="black"/>
                </a:solidFill>
              </a:rPr>
              <a:t>touch</a:t>
            </a:r>
            <a:r>
              <a:rPr lang="nl-NL" dirty="0">
                <a:solidFill>
                  <a:prstClr val="black"/>
                </a:solidFill>
              </a:rPr>
              <a:t>-besturing steeds belangrijker wordt. Daarom werd Windows 8 ontwikkeld … maar iets te enthousiast.</a:t>
            </a:r>
          </a:p>
          <a:p>
            <a:endParaRPr lang="nl-NL" dirty="0">
              <a:solidFill>
                <a:prstClr val="black"/>
              </a:solidFill>
            </a:endParaRPr>
          </a:p>
          <a:p>
            <a:endParaRPr lang="nl-NL" dirty="0">
              <a:solidFill>
                <a:prstClr val="black"/>
              </a:solidFill>
            </a:endParaRPr>
          </a:p>
          <a:p>
            <a:r>
              <a:rPr lang="nl-NL" dirty="0">
                <a:solidFill>
                  <a:prstClr val="black"/>
                </a:solidFill>
              </a:rPr>
              <a:t>De desktop-gebruikers voelden zich belemmerd met de nieuwe User Interface</a:t>
            </a:r>
            <a:r>
              <a:rPr lang="nl-NL" sz="1500" dirty="0">
                <a:solidFill>
                  <a:prstClr val="black"/>
                </a:solidFill>
              </a:rPr>
              <a:t>.</a:t>
            </a:r>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18477" y="748792"/>
            <a:ext cx="4715551" cy="3970494"/>
          </a:xfrm>
          <a:prstGeom prst="rect">
            <a:avLst/>
          </a:prstGeom>
        </p:spPr>
      </p:pic>
      <p:sp>
        <p:nvSpPr>
          <p:cNvPr id="5" name="Tekstvak 4"/>
          <p:cNvSpPr txBox="1"/>
          <p:nvPr/>
        </p:nvSpPr>
        <p:spPr>
          <a:xfrm>
            <a:off x="2074649" y="5250110"/>
            <a:ext cx="8019350" cy="323165"/>
          </a:xfrm>
          <a:prstGeom prst="rect">
            <a:avLst/>
          </a:prstGeom>
          <a:noFill/>
        </p:spPr>
        <p:txBody>
          <a:bodyPr wrap="square" rtlCol="0">
            <a:spAutoFit/>
          </a:bodyPr>
          <a:lstStyle/>
          <a:p>
            <a:r>
              <a:rPr lang="nl-NL" sz="1500" b="1" dirty="0">
                <a:solidFill>
                  <a:srgbClr val="0070C0"/>
                </a:solidFill>
              </a:rPr>
              <a:t>Microsoft heeft goed naar de kritiek geluisterd en het beste van Windows 7 en Windows 8 verenigd</a:t>
            </a:r>
          </a:p>
        </p:txBody>
      </p:sp>
      <p:sp>
        <p:nvSpPr>
          <p:cNvPr id="6" name="Tekstvak 5"/>
          <p:cNvSpPr txBox="1"/>
          <p:nvPr/>
        </p:nvSpPr>
        <p:spPr>
          <a:xfrm>
            <a:off x="5224549" y="756336"/>
            <a:ext cx="4709478" cy="3806170"/>
          </a:xfrm>
          <a:prstGeom prst="rect">
            <a:avLst/>
          </a:prstGeom>
          <a:noFill/>
          <a:ln w="0">
            <a:noFill/>
          </a:ln>
        </p:spPr>
        <p:txBody>
          <a:bodyPr wrap="square" rtlCol="0">
            <a:spAutoFit/>
          </a:bodyPr>
          <a:lstStyle/>
          <a:p>
            <a:pPr algn="ctr"/>
            <a:r>
              <a:rPr lang="nl-NL" sz="4800" b="1" dirty="0">
                <a:solidFill>
                  <a:prstClr val="white"/>
                </a:solidFill>
              </a:rPr>
              <a:t>Windows 10</a:t>
            </a:r>
          </a:p>
          <a:p>
            <a:endParaRPr lang="nl-NL" sz="3600" b="1" dirty="0">
              <a:solidFill>
                <a:prstClr val="white"/>
              </a:solidFill>
            </a:endParaRPr>
          </a:p>
          <a:p>
            <a:pPr marL="742950" indent="-742950">
              <a:buFont typeface="+mj-lt"/>
              <a:buAutoNum type="arabicPeriod"/>
            </a:pPr>
            <a:endParaRPr lang="nl-NL" sz="3600" b="1" dirty="0">
              <a:solidFill>
                <a:prstClr val="white"/>
              </a:solidFill>
            </a:endParaRPr>
          </a:p>
          <a:p>
            <a:endParaRPr lang="nl-NL" sz="3600" b="1" dirty="0">
              <a:solidFill>
                <a:prstClr val="white"/>
              </a:solidFill>
            </a:endParaRPr>
          </a:p>
          <a:p>
            <a:pPr>
              <a:lnSpc>
                <a:spcPts val="1575"/>
              </a:lnSpc>
            </a:pPr>
            <a:endParaRPr lang="nl-NL" sz="3600" b="1" dirty="0">
              <a:solidFill>
                <a:prstClr val="white"/>
              </a:solidFill>
            </a:endParaRPr>
          </a:p>
          <a:p>
            <a:endParaRPr lang="nl-NL" sz="3600" b="1" dirty="0">
              <a:solidFill>
                <a:prstClr val="white"/>
              </a:solidFill>
            </a:endParaRPr>
          </a:p>
          <a:p>
            <a:endParaRPr lang="nl-NL" sz="3600" b="1" dirty="0">
              <a:solidFill>
                <a:prstClr val="white"/>
              </a:solidFill>
            </a:endParaRPr>
          </a:p>
        </p:txBody>
      </p:sp>
      <p:sp>
        <p:nvSpPr>
          <p:cNvPr id="2" name="Tijdelijke aanduiding voor dianummer 1"/>
          <p:cNvSpPr>
            <a:spLocks noGrp="1"/>
          </p:cNvSpPr>
          <p:nvPr>
            <p:ph type="sldNum" sz="quarter" idx="12"/>
          </p:nvPr>
        </p:nvSpPr>
        <p:spPr/>
        <p:txBody>
          <a:bodyPr/>
          <a:lstStyle/>
          <a:p>
            <a:fld id="{C17BFE3C-662B-42F3-A0C8-94BF5471221C}" type="slidenum">
              <a:rPr lang="nl-NL" smtClean="0">
                <a:solidFill>
                  <a:prstClr val="black"/>
                </a:solidFill>
              </a:rPr>
              <a:pPr/>
              <a:t>2</a:t>
            </a:fld>
            <a:endParaRPr lang="nl-NL" dirty="0">
              <a:solidFill>
                <a:prstClr val="black"/>
              </a:solidFill>
            </a:endParaRPr>
          </a:p>
        </p:txBody>
      </p:sp>
    </p:spTree>
    <p:extLst>
      <p:ext uri="{BB962C8B-B14F-4D97-AF65-F5344CB8AC3E}">
        <p14:creationId xmlns:p14="http://schemas.microsoft.com/office/powerpoint/2010/main" val="3533017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wipe(down)">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wipe(down)">
                                      <p:cBhvr>
                                        <p:cTn id="12" dur="500"/>
                                        <p:tgtEl>
                                          <p:spTgt spid="5">
                                            <p:txEl>
                                              <p:pRg st="0" end="0"/>
                                            </p:txEl>
                                          </p:spTgt>
                                        </p:tgtEl>
                                      </p:cBhvr>
                                    </p:animEffect>
                                  </p:childTnLst>
                                </p:cTn>
                              </p:par>
                              <p:par>
                                <p:cTn id="13" presetID="1" presetClass="entr" presetSubtype="0" fill="hold" grpId="0" nodeType="withEffect">
                                  <p:stCondLst>
                                    <p:cond delay="5000"/>
                                  </p:stCondLst>
                                  <p:childTnLst>
                                    <p:set>
                                      <p:cBhvr>
                                        <p:cTn id="14" dur="1" fill="hold">
                                          <p:stCondLst>
                                            <p:cond delay="1999"/>
                                          </p:stCondLst>
                                        </p:cTn>
                                        <p:tgtEl>
                                          <p:spTgt spid="6"/>
                                        </p:tgtEl>
                                        <p:attrNameLst>
                                          <p:attrName>style.visibility</p:attrName>
                                        </p:attrNameLst>
                                      </p:cBhvr>
                                      <p:to>
                                        <p:strVal val="visible"/>
                                      </p:to>
                                    </p:set>
                                  </p:childTnLst>
                                </p:cTn>
                              </p:par>
                              <p:par>
                                <p:cTn id="15" presetID="16" presetClass="entr" presetSubtype="21" fill="hold" nodeType="withEffect">
                                  <p:stCondLst>
                                    <p:cond delay="500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barn(inVertical)">
                                      <p:cBhvr>
                                        <p:cTn id="17" dur="20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3" name="Afbeelding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50772" y="1208972"/>
            <a:ext cx="6069916" cy="4651780"/>
          </a:xfrm>
          <a:prstGeom prst="rect">
            <a:avLst/>
          </a:prstGeom>
        </p:spPr>
      </p:pic>
      <p:sp>
        <p:nvSpPr>
          <p:cNvPr id="4" name="Tekstvak 3"/>
          <p:cNvSpPr txBox="1"/>
          <p:nvPr/>
        </p:nvSpPr>
        <p:spPr>
          <a:xfrm>
            <a:off x="2037001" y="1114163"/>
            <a:ext cx="1815959" cy="1938992"/>
          </a:xfrm>
          <a:prstGeom prst="rect">
            <a:avLst/>
          </a:prstGeom>
          <a:noFill/>
        </p:spPr>
        <p:txBody>
          <a:bodyPr wrap="square" rtlCol="0">
            <a:spAutoFit/>
          </a:bodyPr>
          <a:lstStyle/>
          <a:p>
            <a:pPr marL="257175" indent="-257175">
              <a:lnSpc>
                <a:spcPts val="1800"/>
              </a:lnSpc>
              <a:buBlip>
                <a:blip r:embed="rId3"/>
              </a:buBlip>
            </a:pPr>
            <a:r>
              <a:rPr lang="nl-NL" sz="1650" dirty="0">
                <a:solidFill>
                  <a:prstClr val="black"/>
                </a:solidFill>
              </a:rPr>
              <a:t>De ‘snap’ functie is uitgebreid. Er kan nu in elke hoek (4 dus) een </a:t>
            </a:r>
            <a:r>
              <a:rPr lang="nl-NL" sz="1650" dirty="0" err="1">
                <a:solidFill>
                  <a:prstClr val="black"/>
                </a:solidFill>
              </a:rPr>
              <a:t>App</a:t>
            </a:r>
            <a:r>
              <a:rPr lang="nl-NL" sz="1650" dirty="0">
                <a:solidFill>
                  <a:prstClr val="black"/>
                </a:solidFill>
              </a:rPr>
              <a:t> worden vastgepind.</a:t>
            </a:r>
          </a:p>
        </p:txBody>
      </p:sp>
      <p:sp>
        <p:nvSpPr>
          <p:cNvPr id="5" name="Tekstvak 4"/>
          <p:cNvSpPr txBox="1"/>
          <p:nvPr/>
        </p:nvSpPr>
        <p:spPr>
          <a:xfrm>
            <a:off x="2031038" y="3048194"/>
            <a:ext cx="1659293" cy="3093154"/>
          </a:xfrm>
          <a:prstGeom prst="rect">
            <a:avLst/>
          </a:prstGeom>
          <a:noFill/>
        </p:spPr>
        <p:txBody>
          <a:bodyPr wrap="square" rtlCol="0">
            <a:spAutoFit/>
          </a:bodyPr>
          <a:lstStyle/>
          <a:p>
            <a:pPr marL="257175" indent="-257175">
              <a:lnSpc>
                <a:spcPts val="1800"/>
              </a:lnSpc>
              <a:buBlip>
                <a:blip r:embed="rId3"/>
              </a:buBlip>
            </a:pPr>
            <a:r>
              <a:rPr lang="nl-NL" sz="1650" dirty="0">
                <a:solidFill>
                  <a:prstClr val="black"/>
                </a:solidFill>
              </a:rPr>
              <a:t>Vele </a:t>
            </a:r>
            <a:r>
              <a:rPr lang="nl-NL" sz="1650" dirty="0" err="1">
                <a:solidFill>
                  <a:prstClr val="black"/>
                </a:solidFill>
              </a:rPr>
              <a:t>Apps</a:t>
            </a:r>
            <a:r>
              <a:rPr lang="nl-NL" sz="1650" dirty="0">
                <a:solidFill>
                  <a:prstClr val="black"/>
                </a:solidFill>
              </a:rPr>
              <a:t> hebben een minimum afmeting nodig. Het is dan ook afhankelijk van de beeldscherm-grootte en resolutie of er 4 </a:t>
            </a:r>
            <a:r>
              <a:rPr lang="nl-NL" sz="1650" dirty="0" err="1">
                <a:solidFill>
                  <a:prstClr val="black"/>
                </a:solidFill>
              </a:rPr>
              <a:t>Apps</a:t>
            </a:r>
            <a:r>
              <a:rPr lang="nl-NL" sz="1650" dirty="0">
                <a:solidFill>
                  <a:prstClr val="black"/>
                </a:solidFill>
              </a:rPr>
              <a:t> passen.</a:t>
            </a:r>
          </a:p>
        </p:txBody>
      </p:sp>
      <p:pic>
        <p:nvPicPr>
          <p:cNvPr id="6" name="Afbeelding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52193" y="1208972"/>
            <a:ext cx="6068496" cy="4651780"/>
          </a:xfrm>
          <a:prstGeom prst="rect">
            <a:avLst/>
          </a:prstGeom>
        </p:spPr>
      </p:pic>
      <p:sp>
        <p:nvSpPr>
          <p:cNvPr id="2" name="Tijdelijke aanduiding voor dianummer 1"/>
          <p:cNvSpPr>
            <a:spLocks noGrp="1"/>
          </p:cNvSpPr>
          <p:nvPr>
            <p:ph type="sldNum" sz="quarter" idx="12"/>
          </p:nvPr>
        </p:nvSpPr>
        <p:spPr/>
        <p:txBody>
          <a:bodyPr/>
          <a:lstStyle/>
          <a:p>
            <a:fld id="{C17BFE3C-662B-42F3-A0C8-94BF5471221C}" type="slidenum">
              <a:rPr lang="nl-NL" smtClean="0">
                <a:solidFill>
                  <a:prstClr val="black"/>
                </a:solidFill>
              </a:rPr>
              <a:pPr/>
              <a:t>20</a:t>
            </a:fld>
            <a:endParaRPr lang="nl-NL" dirty="0">
              <a:solidFill>
                <a:prstClr val="black"/>
              </a:solidFill>
            </a:endParaRPr>
          </a:p>
        </p:txBody>
      </p:sp>
      <p:sp>
        <p:nvSpPr>
          <p:cNvPr id="7" name="Tekstvak 6"/>
          <p:cNvSpPr txBox="1"/>
          <p:nvPr/>
        </p:nvSpPr>
        <p:spPr>
          <a:xfrm>
            <a:off x="2156102" y="423448"/>
            <a:ext cx="7883248" cy="461665"/>
          </a:xfrm>
          <a:prstGeom prst="rect">
            <a:avLst/>
          </a:prstGeom>
          <a:noFill/>
        </p:spPr>
        <p:txBody>
          <a:bodyPr wrap="square" rtlCol="0">
            <a:spAutoFit/>
          </a:bodyPr>
          <a:lstStyle/>
          <a:p>
            <a:pPr algn="ctr"/>
            <a:r>
              <a:rPr lang="nl-NL" sz="2400" b="1" dirty="0">
                <a:solidFill>
                  <a:prstClr val="black"/>
                </a:solidFill>
              </a:rPr>
              <a:t>Wat is nieuw/anders? – Apps (3)</a:t>
            </a:r>
          </a:p>
        </p:txBody>
      </p:sp>
    </p:spTree>
    <p:extLst>
      <p:ext uri="{BB962C8B-B14F-4D97-AF65-F5344CB8AC3E}">
        <p14:creationId xmlns:p14="http://schemas.microsoft.com/office/powerpoint/2010/main" val="3513693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arn(inVertical)">
                                      <p:cBhvr>
                                        <p:cTn id="7" dur="10"/>
                                        <p:tgtEl>
                                          <p:spTgt spid="5">
                                            <p:txEl>
                                              <p:pRg st="0" end="0"/>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arn(inVertical)">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3" name="Afbeelding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05831" y="1307165"/>
            <a:ext cx="5833519" cy="4575659"/>
          </a:xfrm>
          <a:prstGeom prst="rect">
            <a:avLst/>
          </a:prstGeom>
        </p:spPr>
      </p:pic>
      <p:sp>
        <p:nvSpPr>
          <p:cNvPr id="4" name="Tekstvak 3"/>
          <p:cNvSpPr txBox="1"/>
          <p:nvPr/>
        </p:nvSpPr>
        <p:spPr>
          <a:xfrm>
            <a:off x="2072145" y="1336174"/>
            <a:ext cx="2081522" cy="4824398"/>
          </a:xfrm>
          <a:prstGeom prst="rect">
            <a:avLst/>
          </a:prstGeom>
          <a:noFill/>
        </p:spPr>
        <p:txBody>
          <a:bodyPr wrap="square" rtlCol="0">
            <a:spAutoFit/>
          </a:bodyPr>
          <a:lstStyle/>
          <a:p>
            <a:pPr marL="257175" indent="-257175">
              <a:lnSpc>
                <a:spcPts val="1800"/>
              </a:lnSpc>
              <a:buBlip>
                <a:blip r:embed="rId3"/>
              </a:buBlip>
            </a:pPr>
            <a:r>
              <a:rPr lang="nl-NL" dirty="0">
                <a:solidFill>
                  <a:prstClr val="black"/>
                </a:solidFill>
              </a:rPr>
              <a:t>De Windows </a:t>
            </a:r>
            <a:r>
              <a:rPr lang="nl-NL" dirty="0" err="1">
                <a:solidFill>
                  <a:prstClr val="black"/>
                </a:solidFill>
              </a:rPr>
              <a:t>Charmbalk</a:t>
            </a:r>
            <a:r>
              <a:rPr lang="nl-NL" dirty="0">
                <a:solidFill>
                  <a:prstClr val="black"/>
                </a:solidFill>
              </a:rPr>
              <a:t> bestaat niet meer.</a:t>
            </a:r>
          </a:p>
          <a:p>
            <a:pPr>
              <a:lnSpc>
                <a:spcPts val="1800"/>
              </a:lnSpc>
            </a:pPr>
            <a:endParaRPr lang="nl-NL" spc="-38" dirty="0">
              <a:solidFill>
                <a:prstClr val="black"/>
              </a:solidFill>
            </a:endParaRPr>
          </a:p>
          <a:p>
            <a:pPr marL="257175" indent="-257175">
              <a:lnSpc>
                <a:spcPts val="1800"/>
              </a:lnSpc>
              <a:buBlip>
                <a:blip r:embed="rId3"/>
              </a:buBlip>
            </a:pPr>
            <a:r>
              <a:rPr lang="nl-NL" dirty="0">
                <a:solidFill>
                  <a:prstClr val="black"/>
                </a:solidFill>
              </a:rPr>
              <a:t>Het Instellingen-scherm </a:t>
            </a:r>
            <a:r>
              <a:rPr lang="nl-NL" sz="1500" dirty="0">
                <a:solidFill>
                  <a:prstClr val="black"/>
                </a:solidFill>
              </a:rPr>
              <a:t>(configuratiescherm</a:t>
            </a:r>
            <a:r>
              <a:rPr lang="nl-NL" dirty="0">
                <a:solidFill>
                  <a:prstClr val="black"/>
                </a:solidFill>
              </a:rPr>
              <a:t>)      is  flink onderhanden genomen.</a:t>
            </a:r>
          </a:p>
          <a:p>
            <a:pPr>
              <a:lnSpc>
                <a:spcPts val="900"/>
              </a:lnSpc>
            </a:pPr>
            <a:endParaRPr lang="nl-NL" dirty="0">
              <a:solidFill>
                <a:prstClr val="black"/>
              </a:solidFill>
            </a:endParaRPr>
          </a:p>
          <a:p>
            <a:pPr marL="257175" indent="-257175">
              <a:lnSpc>
                <a:spcPts val="1800"/>
              </a:lnSpc>
              <a:buBlip>
                <a:blip r:embed="rId3"/>
              </a:buBlip>
            </a:pPr>
            <a:r>
              <a:rPr lang="nl-NL" dirty="0">
                <a:solidFill>
                  <a:prstClr val="black"/>
                </a:solidFill>
              </a:rPr>
              <a:t>Via </a:t>
            </a:r>
            <a:r>
              <a:rPr lang="nl-NL" dirty="0" err="1">
                <a:solidFill>
                  <a:prstClr val="black"/>
                </a:solidFill>
              </a:rPr>
              <a:t>Windows+I</a:t>
            </a:r>
            <a:r>
              <a:rPr lang="nl-NL" dirty="0">
                <a:solidFill>
                  <a:prstClr val="black"/>
                </a:solidFill>
              </a:rPr>
              <a:t>, de ‘Alle Instellingen’ knop op het start-scherm of het </a:t>
            </a:r>
            <a:r>
              <a:rPr lang="nl-NL">
                <a:solidFill>
                  <a:prstClr val="black"/>
                </a:solidFill>
              </a:rPr>
              <a:t>‘Aktiecentrum’ </a:t>
            </a:r>
            <a:r>
              <a:rPr lang="nl-NL" dirty="0">
                <a:solidFill>
                  <a:prstClr val="black"/>
                </a:solidFill>
              </a:rPr>
              <a:t>bereik je dit scherm.</a:t>
            </a:r>
          </a:p>
        </p:txBody>
      </p:sp>
      <p:sp>
        <p:nvSpPr>
          <p:cNvPr id="2" name="Tijdelijke aanduiding voor dianummer 1"/>
          <p:cNvSpPr>
            <a:spLocks noGrp="1"/>
          </p:cNvSpPr>
          <p:nvPr>
            <p:ph type="sldNum" sz="quarter" idx="12"/>
          </p:nvPr>
        </p:nvSpPr>
        <p:spPr/>
        <p:txBody>
          <a:bodyPr/>
          <a:lstStyle/>
          <a:p>
            <a:fld id="{C17BFE3C-662B-42F3-A0C8-94BF5471221C}" type="slidenum">
              <a:rPr lang="nl-NL" smtClean="0">
                <a:solidFill>
                  <a:prstClr val="black"/>
                </a:solidFill>
              </a:rPr>
              <a:pPr/>
              <a:t>21</a:t>
            </a:fld>
            <a:endParaRPr lang="nl-NL" dirty="0">
              <a:solidFill>
                <a:prstClr val="black"/>
              </a:solidFill>
            </a:endParaRPr>
          </a:p>
        </p:txBody>
      </p:sp>
      <p:sp>
        <p:nvSpPr>
          <p:cNvPr id="5" name="Tekstvak 4"/>
          <p:cNvSpPr txBox="1"/>
          <p:nvPr/>
        </p:nvSpPr>
        <p:spPr>
          <a:xfrm>
            <a:off x="2211334" y="319120"/>
            <a:ext cx="7677278" cy="461665"/>
          </a:xfrm>
          <a:prstGeom prst="rect">
            <a:avLst/>
          </a:prstGeom>
          <a:noFill/>
        </p:spPr>
        <p:txBody>
          <a:bodyPr wrap="square" rtlCol="0">
            <a:spAutoFit/>
          </a:bodyPr>
          <a:lstStyle/>
          <a:p>
            <a:pPr algn="ctr"/>
            <a:r>
              <a:rPr lang="nl-NL" sz="2400" b="1" dirty="0">
                <a:solidFill>
                  <a:prstClr val="black"/>
                </a:solidFill>
              </a:rPr>
              <a:t>Wat is nieuw/anders? – Configuratiescherm/Instellingen</a:t>
            </a:r>
          </a:p>
        </p:txBody>
      </p:sp>
    </p:spTree>
    <p:extLst>
      <p:ext uri="{BB962C8B-B14F-4D97-AF65-F5344CB8AC3E}">
        <p14:creationId xmlns:p14="http://schemas.microsoft.com/office/powerpoint/2010/main" val="1998788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barn(inVertical)">
                                      <p:cBhvr>
                                        <p:cTn id="7" dur="500"/>
                                        <p:tgtEl>
                                          <p:spTgt spid="4">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4">
                                            <p:txEl>
                                              <p:pRg st="4" end="4"/>
                                            </p:txEl>
                                          </p:spTgt>
                                        </p:tgtEl>
                                        <p:attrNameLst>
                                          <p:attrName>style.visibility</p:attrName>
                                        </p:attrNameLst>
                                      </p:cBhvr>
                                      <p:to>
                                        <p:strVal val="visible"/>
                                      </p:to>
                                    </p:set>
                                    <p:animEffect transition="in" filter="barn(inVertical)">
                                      <p:cBhvr>
                                        <p:cTn id="12"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3" name="Afbeelding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9244" y="1275855"/>
            <a:ext cx="6220107" cy="4566486"/>
          </a:xfrm>
          <a:prstGeom prst="rect">
            <a:avLst/>
          </a:prstGeom>
        </p:spPr>
      </p:pic>
      <p:sp>
        <p:nvSpPr>
          <p:cNvPr id="4" name="Tekstvak 3"/>
          <p:cNvSpPr txBox="1"/>
          <p:nvPr/>
        </p:nvSpPr>
        <p:spPr>
          <a:xfrm>
            <a:off x="2037000" y="1444873"/>
            <a:ext cx="1669546" cy="4539704"/>
          </a:xfrm>
          <a:prstGeom prst="rect">
            <a:avLst/>
          </a:prstGeom>
          <a:noFill/>
        </p:spPr>
        <p:txBody>
          <a:bodyPr wrap="square" rtlCol="0">
            <a:spAutoFit/>
          </a:bodyPr>
          <a:lstStyle/>
          <a:p>
            <a:pPr marL="214313" indent="-214313">
              <a:buBlip>
                <a:blip r:embed="rId3"/>
              </a:buBlip>
            </a:pPr>
            <a:r>
              <a:rPr lang="nl-NL" sz="1700" spc="-38" dirty="0">
                <a:solidFill>
                  <a:prstClr val="black"/>
                </a:solidFill>
              </a:rPr>
              <a:t>De instellingen </a:t>
            </a:r>
            <a:r>
              <a:rPr lang="nl-NL" sz="1700" dirty="0">
                <a:solidFill>
                  <a:prstClr val="black"/>
                </a:solidFill>
              </a:rPr>
              <a:t>hebben enige uitbreidingen ondergaan.</a:t>
            </a:r>
          </a:p>
          <a:p>
            <a:endParaRPr lang="nl-NL" sz="1700" dirty="0">
              <a:solidFill>
                <a:prstClr val="black"/>
              </a:solidFill>
            </a:endParaRPr>
          </a:p>
          <a:p>
            <a:pPr marL="214313" indent="-214313">
              <a:buBlip>
                <a:blip r:embed="rId3"/>
              </a:buBlip>
            </a:pPr>
            <a:r>
              <a:rPr lang="nl-NL" sz="1700" dirty="0">
                <a:solidFill>
                  <a:prstClr val="black"/>
                </a:solidFill>
              </a:rPr>
              <a:t>Beeldscherm</a:t>
            </a:r>
          </a:p>
          <a:p>
            <a:pPr marL="214313" indent="-214313">
              <a:buBlip>
                <a:blip r:embed="rId3"/>
              </a:buBlip>
            </a:pPr>
            <a:r>
              <a:rPr lang="nl-NL" sz="1700" dirty="0">
                <a:solidFill>
                  <a:prstClr val="black"/>
                </a:solidFill>
              </a:rPr>
              <a:t>Mededelingen en acties</a:t>
            </a:r>
          </a:p>
          <a:p>
            <a:pPr marL="214313" indent="-214313">
              <a:buBlip>
                <a:blip r:embed="rId3"/>
              </a:buBlip>
            </a:pPr>
            <a:r>
              <a:rPr lang="nl-NL" sz="1700" dirty="0">
                <a:solidFill>
                  <a:prstClr val="black"/>
                </a:solidFill>
              </a:rPr>
              <a:t>Apps en onderdelen</a:t>
            </a:r>
          </a:p>
          <a:p>
            <a:pPr marL="214313" indent="-214313">
              <a:buBlip>
                <a:blip r:embed="rId3"/>
              </a:buBlip>
            </a:pPr>
            <a:r>
              <a:rPr lang="nl-NL" sz="1700" dirty="0">
                <a:solidFill>
                  <a:prstClr val="black"/>
                </a:solidFill>
              </a:rPr>
              <a:t>Multitasking</a:t>
            </a:r>
          </a:p>
          <a:p>
            <a:pPr marL="214313" indent="-214313">
              <a:buBlip>
                <a:blip r:embed="rId3"/>
              </a:buBlip>
            </a:pPr>
            <a:r>
              <a:rPr lang="nl-NL" sz="1700" dirty="0">
                <a:solidFill>
                  <a:prstClr val="black"/>
                </a:solidFill>
              </a:rPr>
              <a:t>Tabletmodus</a:t>
            </a:r>
          </a:p>
          <a:p>
            <a:pPr marL="214313" indent="-214313">
              <a:buBlip>
                <a:blip r:embed="rId3"/>
              </a:buBlip>
            </a:pPr>
            <a:r>
              <a:rPr lang="nl-NL" sz="1700" spc="-50" dirty="0">
                <a:solidFill>
                  <a:prstClr val="black"/>
                </a:solidFill>
              </a:rPr>
              <a:t>Energiebeheer</a:t>
            </a:r>
          </a:p>
          <a:p>
            <a:pPr marL="214313" indent="-214313">
              <a:buBlip>
                <a:blip r:embed="rId3"/>
              </a:buBlip>
            </a:pPr>
            <a:r>
              <a:rPr lang="nl-NL" sz="1700" dirty="0">
                <a:solidFill>
                  <a:prstClr val="black"/>
                </a:solidFill>
              </a:rPr>
              <a:t>Offlinekaarten</a:t>
            </a:r>
          </a:p>
          <a:p>
            <a:pPr marL="214313" indent="-214313">
              <a:buBlip>
                <a:blip r:embed="rId3"/>
              </a:buBlip>
            </a:pPr>
            <a:r>
              <a:rPr lang="nl-NL" sz="1700" dirty="0">
                <a:solidFill>
                  <a:prstClr val="black"/>
                </a:solidFill>
              </a:rPr>
              <a:t>Standaard-apps</a:t>
            </a:r>
          </a:p>
          <a:p>
            <a:pPr marL="214313" indent="-214313">
              <a:buBlip>
                <a:blip r:embed="rId3"/>
              </a:buBlip>
            </a:pPr>
            <a:r>
              <a:rPr lang="nl-NL" sz="1700" dirty="0">
                <a:solidFill>
                  <a:prstClr val="black"/>
                </a:solidFill>
              </a:rPr>
              <a:t>Info</a:t>
            </a:r>
          </a:p>
        </p:txBody>
      </p:sp>
      <p:sp>
        <p:nvSpPr>
          <p:cNvPr id="2" name="Tijdelijke aanduiding voor dianummer 1"/>
          <p:cNvSpPr>
            <a:spLocks noGrp="1"/>
          </p:cNvSpPr>
          <p:nvPr>
            <p:ph type="sldNum" sz="quarter" idx="12"/>
          </p:nvPr>
        </p:nvSpPr>
        <p:spPr/>
        <p:txBody>
          <a:bodyPr/>
          <a:lstStyle/>
          <a:p>
            <a:fld id="{C17BFE3C-662B-42F3-A0C8-94BF5471221C}" type="slidenum">
              <a:rPr lang="nl-NL" smtClean="0">
                <a:solidFill>
                  <a:prstClr val="black"/>
                </a:solidFill>
              </a:rPr>
              <a:pPr/>
              <a:t>22</a:t>
            </a:fld>
            <a:endParaRPr lang="nl-NL" dirty="0">
              <a:solidFill>
                <a:prstClr val="black"/>
              </a:solidFill>
            </a:endParaRPr>
          </a:p>
        </p:txBody>
      </p:sp>
      <p:sp>
        <p:nvSpPr>
          <p:cNvPr id="5" name="Tekstvak 4"/>
          <p:cNvSpPr txBox="1"/>
          <p:nvPr/>
        </p:nvSpPr>
        <p:spPr>
          <a:xfrm>
            <a:off x="2037001" y="257750"/>
            <a:ext cx="8002351" cy="738664"/>
          </a:xfrm>
          <a:prstGeom prst="rect">
            <a:avLst/>
          </a:prstGeom>
          <a:noFill/>
        </p:spPr>
        <p:txBody>
          <a:bodyPr wrap="square" rtlCol="0">
            <a:spAutoFit/>
          </a:bodyPr>
          <a:lstStyle/>
          <a:p>
            <a:pPr algn="ctr"/>
            <a:r>
              <a:rPr lang="nl-NL" sz="2400" b="1" dirty="0">
                <a:solidFill>
                  <a:prstClr val="black"/>
                </a:solidFill>
              </a:rPr>
              <a:t>Wat is nieuw/anders? – Configuratiescherm/Instellingen (2)</a:t>
            </a:r>
          </a:p>
          <a:p>
            <a:endParaRPr lang="nl-NL" dirty="0">
              <a:solidFill>
                <a:prstClr val="black"/>
              </a:solidFill>
            </a:endParaRPr>
          </a:p>
        </p:txBody>
      </p:sp>
    </p:spTree>
    <p:extLst>
      <p:ext uri="{BB962C8B-B14F-4D97-AF65-F5344CB8AC3E}">
        <p14:creationId xmlns:p14="http://schemas.microsoft.com/office/powerpoint/2010/main" val="1884860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 calcmode="lin" valueType="num">
                                      <p:cBhvr additive="base">
                                        <p:cTn id="7" dur="20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4">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anim calcmode="lin" valueType="num">
                                      <p:cBhvr additive="base">
                                        <p:cTn id="11" dur="20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12" dur="2000" fill="hold"/>
                                        <p:tgtEl>
                                          <p:spTgt spid="4">
                                            <p:txEl>
                                              <p:pRg st="3" end="3"/>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anim calcmode="lin" valueType="num">
                                      <p:cBhvr additive="base">
                                        <p:cTn id="15" dur="20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16" dur="2000" fill="hold"/>
                                        <p:tgtEl>
                                          <p:spTgt spid="4">
                                            <p:txEl>
                                              <p:pRg st="4" end="4"/>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4">
                                            <p:txEl>
                                              <p:pRg st="5" end="5"/>
                                            </p:txEl>
                                          </p:spTgt>
                                        </p:tgtEl>
                                        <p:attrNameLst>
                                          <p:attrName>style.visibility</p:attrName>
                                        </p:attrNameLst>
                                      </p:cBhvr>
                                      <p:to>
                                        <p:strVal val="visible"/>
                                      </p:to>
                                    </p:set>
                                    <p:anim calcmode="lin" valueType="num">
                                      <p:cBhvr additive="base">
                                        <p:cTn id="19" dur="20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20" dur="2000" fill="hold"/>
                                        <p:tgtEl>
                                          <p:spTgt spid="4">
                                            <p:txEl>
                                              <p:pRg st="5" end="5"/>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4">
                                            <p:txEl>
                                              <p:pRg st="6" end="6"/>
                                            </p:txEl>
                                          </p:spTgt>
                                        </p:tgtEl>
                                        <p:attrNameLst>
                                          <p:attrName>style.visibility</p:attrName>
                                        </p:attrNameLst>
                                      </p:cBhvr>
                                      <p:to>
                                        <p:strVal val="visible"/>
                                      </p:to>
                                    </p:set>
                                    <p:anim calcmode="lin" valueType="num">
                                      <p:cBhvr additive="base">
                                        <p:cTn id="23" dur="20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24" dur="2000" fill="hold"/>
                                        <p:tgtEl>
                                          <p:spTgt spid="4">
                                            <p:txEl>
                                              <p:pRg st="6" end="6"/>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4">
                                            <p:txEl>
                                              <p:pRg st="7" end="7"/>
                                            </p:txEl>
                                          </p:spTgt>
                                        </p:tgtEl>
                                        <p:attrNameLst>
                                          <p:attrName>style.visibility</p:attrName>
                                        </p:attrNameLst>
                                      </p:cBhvr>
                                      <p:to>
                                        <p:strVal val="visible"/>
                                      </p:to>
                                    </p:set>
                                    <p:anim calcmode="lin" valueType="num">
                                      <p:cBhvr additive="base">
                                        <p:cTn id="27" dur="20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28" dur="2000" fill="hold"/>
                                        <p:tgtEl>
                                          <p:spTgt spid="4">
                                            <p:txEl>
                                              <p:pRg st="7" end="7"/>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4">
                                            <p:txEl>
                                              <p:pRg st="8" end="8"/>
                                            </p:txEl>
                                          </p:spTgt>
                                        </p:tgtEl>
                                        <p:attrNameLst>
                                          <p:attrName>style.visibility</p:attrName>
                                        </p:attrNameLst>
                                      </p:cBhvr>
                                      <p:to>
                                        <p:strVal val="visible"/>
                                      </p:to>
                                    </p:set>
                                    <p:anim calcmode="lin" valueType="num">
                                      <p:cBhvr additive="base">
                                        <p:cTn id="31" dur="20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32" dur="2000" fill="hold"/>
                                        <p:tgtEl>
                                          <p:spTgt spid="4">
                                            <p:txEl>
                                              <p:pRg st="8" end="8"/>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4">
                                            <p:txEl>
                                              <p:pRg st="9" end="9"/>
                                            </p:txEl>
                                          </p:spTgt>
                                        </p:tgtEl>
                                        <p:attrNameLst>
                                          <p:attrName>style.visibility</p:attrName>
                                        </p:attrNameLst>
                                      </p:cBhvr>
                                      <p:to>
                                        <p:strVal val="visible"/>
                                      </p:to>
                                    </p:set>
                                    <p:anim calcmode="lin" valueType="num">
                                      <p:cBhvr additive="base">
                                        <p:cTn id="35" dur="20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36" dur="2000" fill="hold"/>
                                        <p:tgtEl>
                                          <p:spTgt spid="4">
                                            <p:txEl>
                                              <p:pRg st="9" end="9"/>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4">
                                            <p:txEl>
                                              <p:pRg st="10" end="10"/>
                                            </p:txEl>
                                          </p:spTgt>
                                        </p:tgtEl>
                                        <p:attrNameLst>
                                          <p:attrName>style.visibility</p:attrName>
                                        </p:attrNameLst>
                                      </p:cBhvr>
                                      <p:to>
                                        <p:strVal val="visible"/>
                                      </p:to>
                                    </p:set>
                                    <p:anim calcmode="lin" valueType="num">
                                      <p:cBhvr additive="base">
                                        <p:cTn id="39" dur="2000" fill="hold"/>
                                        <p:tgtEl>
                                          <p:spTgt spid="4">
                                            <p:txEl>
                                              <p:pRg st="10" end="10"/>
                                            </p:txEl>
                                          </p:spTgt>
                                        </p:tgtEl>
                                        <p:attrNameLst>
                                          <p:attrName>ppt_x</p:attrName>
                                        </p:attrNameLst>
                                      </p:cBhvr>
                                      <p:tavLst>
                                        <p:tav tm="0">
                                          <p:val>
                                            <p:strVal val="#ppt_x"/>
                                          </p:val>
                                        </p:tav>
                                        <p:tav tm="100000">
                                          <p:val>
                                            <p:strVal val="#ppt_x"/>
                                          </p:val>
                                        </p:tav>
                                      </p:tavLst>
                                    </p:anim>
                                    <p:anim calcmode="lin" valueType="num">
                                      <p:cBhvr additive="base">
                                        <p:cTn id="40" dur="2000" fill="hold"/>
                                        <p:tgtEl>
                                          <p:spTgt spid="4">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12"/>
          </p:nvPr>
        </p:nvSpPr>
        <p:spPr/>
        <p:txBody>
          <a:bodyPr/>
          <a:lstStyle/>
          <a:p>
            <a:fld id="{C17BFE3C-662B-42F3-A0C8-94BF5471221C}" type="slidenum">
              <a:rPr lang="nl-NL" smtClean="0">
                <a:solidFill>
                  <a:prstClr val="black"/>
                </a:solidFill>
              </a:rPr>
              <a:pPr/>
              <a:t>23</a:t>
            </a:fld>
            <a:endParaRPr lang="nl-NL" dirty="0">
              <a:solidFill>
                <a:prstClr val="black"/>
              </a:solidFill>
            </a:endParaRPr>
          </a:p>
        </p:txBody>
      </p:sp>
      <p:pic>
        <p:nvPicPr>
          <p:cNvPr id="3" name="tablet-modeh">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1524000" y="0"/>
            <a:ext cx="9144000" cy="6858000"/>
          </a:xfrm>
          <a:prstGeom prst="rect">
            <a:avLst/>
          </a:prstGeom>
        </p:spPr>
      </p:pic>
    </p:spTree>
    <p:extLst>
      <p:ext uri="{BB962C8B-B14F-4D97-AF65-F5344CB8AC3E}">
        <p14:creationId xmlns:p14="http://schemas.microsoft.com/office/powerpoint/2010/main" val="3084603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9563"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ekstvak 2"/>
          <p:cNvSpPr txBox="1"/>
          <p:nvPr/>
        </p:nvSpPr>
        <p:spPr>
          <a:xfrm>
            <a:off x="2081784" y="540001"/>
            <a:ext cx="7328916" cy="461665"/>
          </a:xfrm>
          <a:prstGeom prst="rect">
            <a:avLst/>
          </a:prstGeom>
          <a:noFill/>
        </p:spPr>
        <p:txBody>
          <a:bodyPr wrap="square" rtlCol="0">
            <a:spAutoFit/>
          </a:bodyPr>
          <a:lstStyle/>
          <a:p>
            <a:pPr algn="ctr"/>
            <a:r>
              <a:rPr lang="nl-NL" sz="2400" b="1" dirty="0">
                <a:solidFill>
                  <a:prstClr val="black"/>
                </a:solidFill>
              </a:rPr>
              <a:t>Windows as a Service - voor thuisgebruikers</a:t>
            </a:r>
            <a:endParaRPr lang="nl-NL" sz="2400" i="1" dirty="0">
              <a:solidFill>
                <a:srgbClr val="FF0000"/>
              </a:solidFill>
            </a:endParaRPr>
          </a:p>
        </p:txBody>
      </p:sp>
      <p:sp>
        <p:nvSpPr>
          <p:cNvPr id="4" name="Tekstvak 3"/>
          <p:cNvSpPr txBox="1"/>
          <p:nvPr/>
        </p:nvSpPr>
        <p:spPr>
          <a:xfrm>
            <a:off x="2100072" y="1817372"/>
            <a:ext cx="2779776" cy="4632037"/>
          </a:xfrm>
          <a:prstGeom prst="rect">
            <a:avLst/>
          </a:prstGeom>
          <a:noFill/>
        </p:spPr>
        <p:txBody>
          <a:bodyPr wrap="square" rtlCol="0">
            <a:spAutoFit/>
          </a:bodyPr>
          <a:lstStyle/>
          <a:p>
            <a:pPr marL="257175" indent="-257175">
              <a:lnSpc>
                <a:spcPts val="1950"/>
              </a:lnSpc>
              <a:spcAft>
                <a:spcPts val="400"/>
              </a:spcAft>
              <a:buBlip>
                <a:blip r:embed="rId2"/>
              </a:buBlip>
            </a:pPr>
            <a:r>
              <a:rPr lang="nl-NL" dirty="0">
                <a:solidFill>
                  <a:prstClr val="black"/>
                </a:solidFill>
                <a:cs typeface="Segoe UI" panose="020B0502040204020203" pitchFamily="34" charset="0"/>
              </a:rPr>
              <a:t>Gratis upgrade van  Windows 7/8</a:t>
            </a:r>
            <a:r>
              <a:rPr lang="nl-NL" dirty="0">
                <a:solidFill>
                  <a:srgbClr val="FF0000"/>
                </a:solidFill>
                <a:cs typeface="Segoe UI" panose="020B0502040204020203" pitchFamily="34" charset="0"/>
              </a:rPr>
              <a:t>*</a:t>
            </a:r>
            <a:r>
              <a:rPr lang="nl-NL" dirty="0">
                <a:solidFill>
                  <a:prstClr val="black"/>
                </a:solidFill>
                <a:cs typeface="Segoe UI" panose="020B0502040204020203" pitchFamily="34" charset="0"/>
              </a:rPr>
              <a:t>/8.1 naar Windows 10.</a:t>
            </a:r>
          </a:p>
          <a:p>
            <a:pPr marL="342900" lvl="2">
              <a:lnSpc>
                <a:spcPts val="1950"/>
              </a:lnSpc>
              <a:spcAft>
                <a:spcPts val="400"/>
              </a:spcAft>
            </a:pPr>
            <a:r>
              <a:rPr lang="nl-NL" dirty="0">
                <a:solidFill>
                  <a:srgbClr val="FF0000"/>
                </a:solidFill>
                <a:cs typeface="Segoe UI" panose="020B0502040204020203" pitchFamily="34" charset="0"/>
              </a:rPr>
              <a:t>*</a:t>
            </a:r>
            <a:r>
              <a:rPr lang="nl-NL" i="1" dirty="0">
                <a:solidFill>
                  <a:srgbClr val="FF0000"/>
                </a:solidFill>
                <a:cs typeface="Segoe UI" panose="020B0502040204020203" pitchFamily="34" charset="0"/>
              </a:rPr>
              <a:t>(RT: alleen W8update</a:t>
            </a:r>
            <a:r>
              <a:rPr lang="nl-NL" b="1" i="1" dirty="0">
                <a:solidFill>
                  <a:srgbClr val="FF0000"/>
                </a:solidFill>
                <a:cs typeface="Segoe UI" panose="020B0502040204020203" pitchFamily="34" charset="0"/>
              </a:rPr>
              <a:t>)</a:t>
            </a:r>
          </a:p>
          <a:p>
            <a:pPr marL="342900" lvl="2">
              <a:lnSpc>
                <a:spcPts val="450"/>
              </a:lnSpc>
              <a:spcAft>
                <a:spcPts val="400"/>
              </a:spcAft>
            </a:pPr>
            <a:endParaRPr lang="nl-NL" dirty="0">
              <a:solidFill>
                <a:prstClr val="black"/>
              </a:solidFill>
              <a:cs typeface="Segoe UI" panose="020B0502040204020203" pitchFamily="34" charset="0"/>
            </a:endParaRPr>
          </a:p>
          <a:p>
            <a:pPr marL="257175" indent="-257175">
              <a:lnSpc>
                <a:spcPts val="1950"/>
              </a:lnSpc>
              <a:spcAft>
                <a:spcPts val="400"/>
              </a:spcAft>
              <a:buBlip>
                <a:blip r:embed="rId2"/>
              </a:buBlip>
            </a:pPr>
            <a:r>
              <a:rPr lang="nl-NL" dirty="0">
                <a:solidFill>
                  <a:prstClr val="black"/>
                </a:solidFill>
                <a:cs typeface="Segoe UI" panose="020B0502040204020203" pitchFamily="34" charset="0"/>
              </a:rPr>
              <a:t>Gedurende 1 jaar na eerste release.</a:t>
            </a:r>
          </a:p>
          <a:p>
            <a:pPr>
              <a:lnSpc>
                <a:spcPts val="450"/>
              </a:lnSpc>
              <a:spcAft>
                <a:spcPts val="400"/>
              </a:spcAft>
            </a:pPr>
            <a:endParaRPr lang="nl-NL" dirty="0">
              <a:solidFill>
                <a:prstClr val="black"/>
              </a:solidFill>
              <a:cs typeface="Segoe UI" panose="020B0502040204020203" pitchFamily="34" charset="0"/>
            </a:endParaRPr>
          </a:p>
          <a:p>
            <a:pPr marL="257175" indent="-257175">
              <a:lnSpc>
                <a:spcPts val="1950"/>
              </a:lnSpc>
              <a:spcAft>
                <a:spcPts val="400"/>
              </a:spcAft>
              <a:buBlip>
                <a:blip r:embed="rId2"/>
              </a:buBlip>
            </a:pPr>
            <a:r>
              <a:rPr lang="nl-NL" dirty="0">
                <a:solidFill>
                  <a:prstClr val="black"/>
                </a:solidFill>
                <a:cs typeface="Segoe UI" panose="020B0502040204020203" pitchFamily="34" charset="0"/>
              </a:rPr>
              <a:t>Na upgrade: Updates gratis gedurende levensduur apparaat</a:t>
            </a:r>
          </a:p>
          <a:p>
            <a:pPr>
              <a:lnSpc>
                <a:spcPts val="450"/>
              </a:lnSpc>
              <a:spcAft>
                <a:spcPts val="400"/>
              </a:spcAft>
            </a:pPr>
            <a:endParaRPr lang="nl-NL" dirty="0">
              <a:solidFill>
                <a:prstClr val="black"/>
              </a:solidFill>
              <a:cs typeface="Segoe UI" panose="020B0502040204020203" pitchFamily="34" charset="0"/>
            </a:endParaRPr>
          </a:p>
          <a:p>
            <a:pPr marL="257175" indent="-257175">
              <a:lnSpc>
                <a:spcPts val="1800"/>
              </a:lnSpc>
              <a:spcAft>
                <a:spcPts val="400"/>
              </a:spcAft>
              <a:buBlip>
                <a:blip r:embed="rId2"/>
              </a:buBlip>
            </a:pPr>
            <a:r>
              <a:rPr lang="nl-NL" dirty="0">
                <a:solidFill>
                  <a:prstClr val="black"/>
                </a:solidFill>
                <a:cs typeface="Segoe UI" panose="020B0502040204020203" pitchFamily="34" charset="0"/>
              </a:rPr>
              <a:t>Dit geldt ook voor nieuwe functies</a:t>
            </a:r>
          </a:p>
          <a:p>
            <a:pPr>
              <a:lnSpc>
                <a:spcPts val="450"/>
              </a:lnSpc>
              <a:spcAft>
                <a:spcPts val="400"/>
              </a:spcAft>
            </a:pPr>
            <a:endParaRPr lang="nl-NL" sz="1200" i="1" dirty="0">
              <a:solidFill>
                <a:prstClr val="black"/>
              </a:solidFill>
              <a:cs typeface="Segoe UI" panose="020B0502040204020203" pitchFamily="34" charset="0"/>
            </a:endParaRPr>
          </a:p>
          <a:p>
            <a:pPr marL="257175" indent="-257175">
              <a:lnSpc>
                <a:spcPts val="1950"/>
              </a:lnSpc>
              <a:spcAft>
                <a:spcPts val="400"/>
              </a:spcAft>
              <a:buBlip>
                <a:blip r:embed="rId2"/>
              </a:buBlip>
            </a:pPr>
            <a:r>
              <a:rPr lang="nl-NL" dirty="0">
                <a:solidFill>
                  <a:prstClr val="black"/>
                </a:solidFill>
                <a:cs typeface="Segoe UI" panose="020B0502040204020203" pitchFamily="34" charset="0"/>
              </a:rPr>
              <a:t>Ook voor tablets en Windows-telefoons. </a:t>
            </a:r>
          </a:p>
          <a:p>
            <a:pPr algn="ctr">
              <a:lnSpc>
                <a:spcPts val="1950"/>
              </a:lnSpc>
            </a:pPr>
            <a:endParaRPr lang="nl-NL" sz="1200" i="1" dirty="0">
              <a:solidFill>
                <a:prstClr val="black"/>
              </a:solidFill>
              <a:cs typeface="Segoe UI" panose="020B0502040204020203" pitchFamily="34" charset="0"/>
            </a:endParaRPr>
          </a:p>
          <a:p>
            <a:endParaRPr lang="nl-NL" sz="1500" b="1" i="1" dirty="0">
              <a:solidFill>
                <a:srgbClr val="FF0000"/>
              </a:solidFill>
              <a:cs typeface="Segoe UI" panose="020B0502040204020203" pitchFamily="34" charset="0"/>
            </a:endParaRPr>
          </a:p>
        </p:txBody>
      </p:sp>
      <p:pic>
        <p:nvPicPr>
          <p:cNvPr id="5" name="Afbeelding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99976" y="2374703"/>
            <a:ext cx="5239374" cy="3443091"/>
          </a:xfrm>
          <a:prstGeom prst="rect">
            <a:avLst/>
          </a:prstGeom>
        </p:spPr>
      </p:pic>
      <p:sp>
        <p:nvSpPr>
          <p:cNvPr id="6" name="Tekstvak 5"/>
          <p:cNvSpPr txBox="1"/>
          <p:nvPr/>
        </p:nvSpPr>
        <p:spPr>
          <a:xfrm>
            <a:off x="4799976" y="1949858"/>
            <a:ext cx="5239374" cy="438582"/>
          </a:xfrm>
          <a:prstGeom prst="rect">
            <a:avLst/>
          </a:prstGeom>
          <a:solidFill>
            <a:srgbClr val="FF0000"/>
          </a:solidFill>
        </p:spPr>
        <p:txBody>
          <a:bodyPr wrap="square" rtlCol="0">
            <a:spAutoFit/>
          </a:bodyPr>
          <a:lstStyle/>
          <a:p>
            <a:pPr algn="ctr">
              <a:lnSpc>
                <a:spcPts val="2700"/>
              </a:lnSpc>
            </a:pPr>
            <a:r>
              <a:rPr lang="nl-NL" b="1" dirty="0">
                <a:solidFill>
                  <a:prstClr val="white"/>
                </a:solidFill>
              </a:rPr>
              <a:t>Windows 8 éérst upgraden naar Windows 8.1</a:t>
            </a:r>
          </a:p>
        </p:txBody>
      </p:sp>
      <p:sp>
        <p:nvSpPr>
          <p:cNvPr id="2" name="Tijdelijke aanduiding voor dianummer 1"/>
          <p:cNvSpPr>
            <a:spLocks noGrp="1"/>
          </p:cNvSpPr>
          <p:nvPr>
            <p:ph type="sldNum" sz="quarter" idx="12"/>
          </p:nvPr>
        </p:nvSpPr>
        <p:spPr/>
        <p:txBody>
          <a:bodyPr/>
          <a:lstStyle/>
          <a:p>
            <a:fld id="{C17BFE3C-662B-42F3-A0C8-94BF5471221C}" type="slidenum">
              <a:rPr lang="nl-NL" smtClean="0">
                <a:solidFill>
                  <a:prstClr val="black"/>
                </a:solidFill>
              </a:rPr>
              <a:pPr/>
              <a:t>24</a:t>
            </a:fld>
            <a:endParaRPr lang="nl-NL" dirty="0">
              <a:solidFill>
                <a:prstClr val="black"/>
              </a:solidFill>
            </a:endParaRPr>
          </a:p>
        </p:txBody>
      </p:sp>
    </p:spTree>
    <p:extLst>
      <p:ext uri="{BB962C8B-B14F-4D97-AF65-F5344CB8AC3E}">
        <p14:creationId xmlns:p14="http://schemas.microsoft.com/office/powerpoint/2010/main" val="390364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animEffect transition="in" filter="barn(inVertical)">
                                      <p:cBhvr>
                                        <p:cTn id="7" dur="500"/>
                                        <p:tgtEl>
                                          <p:spTgt spid="4">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4">
                                            <p:txEl>
                                              <p:pRg st="5" end="5"/>
                                            </p:txEl>
                                          </p:spTgt>
                                        </p:tgtEl>
                                        <p:attrNameLst>
                                          <p:attrName>style.visibility</p:attrName>
                                        </p:attrNameLst>
                                      </p:cBhvr>
                                      <p:to>
                                        <p:strVal val="visible"/>
                                      </p:to>
                                    </p:set>
                                    <p:animEffect transition="in" filter="barn(inVertical)">
                                      <p:cBhvr>
                                        <p:cTn id="12" dur="500"/>
                                        <p:tgtEl>
                                          <p:spTgt spid="4">
                                            <p:txEl>
                                              <p:pRg st="5" end="5"/>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4">
                                            <p:txEl>
                                              <p:pRg st="7" end="7"/>
                                            </p:txEl>
                                          </p:spTgt>
                                        </p:tgtEl>
                                        <p:attrNameLst>
                                          <p:attrName>style.visibility</p:attrName>
                                        </p:attrNameLst>
                                      </p:cBhvr>
                                      <p:to>
                                        <p:strVal val="visible"/>
                                      </p:to>
                                    </p:set>
                                    <p:animEffect transition="in" filter="barn(inVertical)">
                                      <p:cBhvr>
                                        <p:cTn id="17" dur="500"/>
                                        <p:tgtEl>
                                          <p:spTgt spid="4">
                                            <p:txEl>
                                              <p:pRg st="7" end="7"/>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4">
                                            <p:txEl>
                                              <p:pRg st="9" end="9"/>
                                            </p:txEl>
                                          </p:spTgt>
                                        </p:tgtEl>
                                        <p:attrNameLst>
                                          <p:attrName>style.visibility</p:attrName>
                                        </p:attrNameLst>
                                      </p:cBhvr>
                                      <p:to>
                                        <p:strVal val="visible"/>
                                      </p:to>
                                    </p:set>
                                    <p:animEffect transition="in" filter="barn(inVertical)">
                                      <p:cBhvr>
                                        <p:cTn id="22" dur="500"/>
                                        <p:tgtEl>
                                          <p:spTgt spid="4">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ekstvak 2"/>
          <p:cNvSpPr txBox="1"/>
          <p:nvPr/>
        </p:nvSpPr>
        <p:spPr>
          <a:xfrm>
            <a:off x="2138849" y="540001"/>
            <a:ext cx="7852017" cy="461665"/>
          </a:xfrm>
          <a:prstGeom prst="rect">
            <a:avLst/>
          </a:prstGeom>
          <a:noFill/>
        </p:spPr>
        <p:txBody>
          <a:bodyPr wrap="square" rtlCol="0">
            <a:spAutoFit/>
          </a:bodyPr>
          <a:lstStyle/>
          <a:p>
            <a:pPr algn="ctr"/>
            <a:r>
              <a:rPr lang="nl-NL" sz="2400" b="1" dirty="0">
                <a:solidFill>
                  <a:prstClr val="black"/>
                </a:solidFill>
              </a:rPr>
              <a:t>Office 2016 waarschijnlijk als </a:t>
            </a:r>
            <a:r>
              <a:rPr lang="nl-NL" sz="2400" b="1" dirty="0" err="1">
                <a:solidFill>
                  <a:prstClr val="black"/>
                </a:solidFill>
              </a:rPr>
              <a:t>SaaS</a:t>
            </a:r>
            <a:r>
              <a:rPr lang="nl-NL" sz="2400" b="1" dirty="0">
                <a:solidFill>
                  <a:prstClr val="black"/>
                </a:solidFill>
              </a:rPr>
              <a:t>  (à la Office 365) </a:t>
            </a:r>
          </a:p>
        </p:txBody>
      </p:sp>
      <p:sp>
        <p:nvSpPr>
          <p:cNvPr id="5" name="Tekstvak 4"/>
          <p:cNvSpPr txBox="1"/>
          <p:nvPr/>
        </p:nvSpPr>
        <p:spPr>
          <a:xfrm>
            <a:off x="2065658" y="1646625"/>
            <a:ext cx="3015158" cy="3993401"/>
          </a:xfrm>
          <a:prstGeom prst="rect">
            <a:avLst/>
          </a:prstGeom>
          <a:noFill/>
        </p:spPr>
        <p:txBody>
          <a:bodyPr wrap="square" rtlCol="0">
            <a:spAutoFit/>
          </a:bodyPr>
          <a:lstStyle/>
          <a:p>
            <a:pPr marL="257175" indent="-257175">
              <a:buBlip>
                <a:blip r:embed="rId2"/>
              </a:buBlip>
            </a:pPr>
            <a:r>
              <a:rPr lang="nl-NL" dirty="0">
                <a:solidFill>
                  <a:prstClr val="black"/>
                </a:solidFill>
              </a:rPr>
              <a:t>Geschikt voor computer en mobiele apparaten.</a:t>
            </a:r>
          </a:p>
          <a:p>
            <a:pPr>
              <a:lnSpc>
                <a:spcPts val="900"/>
              </a:lnSpc>
            </a:pPr>
            <a:endParaRPr lang="nl-NL" dirty="0">
              <a:solidFill>
                <a:prstClr val="black"/>
              </a:solidFill>
            </a:endParaRPr>
          </a:p>
          <a:p>
            <a:pPr marL="257175" indent="-257175">
              <a:buBlip>
                <a:blip r:embed="rId2"/>
              </a:buBlip>
            </a:pPr>
            <a:r>
              <a:rPr lang="nl-NL" dirty="0">
                <a:solidFill>
                  <a:prstClr val="black"/>
                </a:solidFill>
              </a:rPr>
              <a:t>Betere </a:t>
            </a:r>
            <a:r>
              <a:rPr lang="nl-NL" dirty="0" err="1">
                <a:solidFill>
                  <a:prstClr val="black"/>
                </a:solidFill>
              </a:rPr>
              <a:t>touch</a:t>
            </a:r>
            <a:r>
              <a:rPr lang="nl-NL" dirty="0">
                <a:solidFill>
                  <a:prstClr val="black"/>
                </a:solidFill>
              </a:rPr>
              <a:t>-bediening, maar toch voorkeur voor muis en toetsenbord</a:t>
            </a:r>
          </a:p>
          <a:p>
            <a:pPr marL="257175" indent="-257175">
              <a:lnSpc>
                <a:spcPts val="900"/>
              </a:lnSpc>
              <a:buBlip>
                <a:blip r:embed="rId2"/>
              </a:buBlip>
            </a:pPr>
            <a:endParaRPr lang="nl-NL" dirty="0">
              <a:solidFill>
                <a:prstClr val="black"/>
              </a:solidFill>
            </a:endParaRPr>
          </a:p>
          <a:p>
            <a:pPr marL="257175" indent="-257175">
              <a:buBlip>
                <a:blip r:embed="rId2"/>
              </a:buBlip>
            </a:pPr>
            <a:r>
              <a:rPr lang="nl-NL" dirty="0">
                <a:solidFill>
                  <a:prstClr val="black"/>
                </a:solidFill>
              </a:rPr>
              <a:t>Gratis voor smartphone en tablet (tot 8  ̎̎) in het eerste jaar. Daarna betaald</a:t>
            </a:r>
          </a:p>
          <a:p>
            <a:pPr>
              <a:lnSpc>
                <a:spcPts val="900"/>
              </a:lnSpc>
            </a:pPr>
            <a:endParaRPr lang="nl-NL" dirty="0">
              <a:solidFill>
                <a:prstClr val="black"/>
              </a:solidFill>
            </a:endParaRPr>
          </a:p>
          <a:p>
            <a:pPr marL="257175" indent="-257175">
              <a:buBlip>
                <a:blip r:embed="rId2"/>
              </a:buBlip>
            </a:pPr>
            <a:r>
              <a:rPr lang="nl-NL" dirty="0">
                <a:solidFill>
                  <a:prstClr val="black"/>
                </a:solidFill>
              </a:rPr>
              <a:t>Ook voor niet-Windows</a:t>
            </a:r>
          </a:p>
          <a:p>
            <a:pPr>
              <a:lnSpc>
                <a:spcPts val="900"/>
              </a:lnSpc>
            </a:pPr>
            <a:endParaRPr lang="nl-NL" dirty="0">
              <a:solidFill>
                <a:prstClr val="black"/>
              </a:solidFill>
            </a:endParaRPr>
          </a:p>
          <a:p>
            <a:pPr marL="257175" indent="-257175">
              <a:buBlip>
                <a:blip r:embed="rId2"/>
              </a:buBlip>
            </a:pPr>
            <a:r>
              <a:rPr lang="nl-NL" dirty="0">
                <a:solidFill>
                  <a:prstClr val="black"/>
                </a:solidFill>
              </a:rPr>
              <a:t>Gratis uit te proberen</a:t>
            </a:r>
          </a:p>
          <a:p>
            <a:pPr>
              <a:lnSpc>
                <a:spcPts val="900"/>
              </a:lnSpc>
            </a:pPr>
            <a:endParaRPr lang="nl-NL" dirty="0">
              <a:solidFill>
                <a:prstClr val="black"/>
              </a:solidFill>
            </a:endParaRPr>
          </a:p>
          <a:p>
            <a:pPr marL="257175" indent="-257175">
              <a:buBlip>
                <a:blip r:embed="rId2"/>
              </a:buBlip>
            </a:pPr>
            <a:r>
              <a:rPr lang="nl-NL" dirty="0">
                <a:solidFill>
                  <a:prstClr val="black"/>
                </a:solidFill>
              </a:rPr>
              <a:t>Installatie is terug te draaien</a:t>
            </a:r>
          </a:p>
        </p:txBody>
      </p:sp>
      <p:pic>
        <p:nvPicPr>
          <p:cNvPr id="6" name="Afbeelding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32349" y="1709093"/>
            <a:ext cx="4858518" cy="3930932"/>
          </a:xfrm>
          <a:prstGeom prst="rect">
            <a:avLst/>
          </a:prstGeom>
        </p:spPr>
      </p:pic>
      <p:sp>
        <p:nvSpPr>
          <p:cNvPr id="2" name="Tijdelijke aanduiding voor dianummer 1"/>
          <p:cNvSpPr>
            <a:spLocks noGrp="1"/>
          </p:cNvSpPr>
          <p:nvPr>
            <p:ph type="sldNum" sz="quarter" idx="12"/>
          </p:nvPr>
        </p:nvSpPr>
        <p:spPr/>
        <p:txBody>
          <a:bodyPr/>
          <a:lstStyle/>
          <a:p>
            <a:fld id="{C17BFE3C-662B-42F3-A0C8-94BF5471221C}" type="slidenum">
              <a:rPr lang="nl-NL" smtClean="0">
                <a:solidFill>
                  <a:prstClr val="black"/>
                </a:solidFill>
              </a:rPr>
              <a:pPr/>
              <a:t>25</a:t>
            </a:fld>
            <a:endParaRPr lang="nl-NL" dirty="0">
              <a:solidFill>
                <a:prstClr val="black"/>
              </a:solidFill>
            </a:endParaRPr>
          </a:p>
        </p:txBody>
      </p:sp>
    </p:spTree>
    <p:extLst>
      <p:ext uri="{BB962C8B-B14F-4D97-AF65-F5344CB8AC3E}">
        <p14:creationId xmlns:p14="http://schemas.microsoft.com/office/powerpoint/2010/main" val="3391053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barn(inVertical)">
                                      <p:cBhvr>
                                        <p:cTn id="7" dur="500"/>
                                        <p:tgtEl>
                                          <p:spTgt spid="5">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5">
                                            <p:txEl>
                                              <p:pRg st="4" end="4"/>
                                            </p:txEl>
                                          </p:spTgt>
                                        </p:tgtEl>
                                        <p:attrNameLst>
                                          <p:attrName>style.visibility</p:attrName>
                                        </p:attrNameLst>
                                      </p:cBhvr>
                                      <p:to>
                                        <p:strVal val="visible"/>
                                      </p:to>
                                    </p:set>
                                    <p:animEffect transition="in" filter="barn(inVertical)">
                                      <p:cBhvr>
                                        <p:cTn id="12" dur="500"/>
                                        <p:tgtEl>
                                          <p:spTgt spid="5">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5">
                                            <p:txEl>
                                              <p:pRg st="6" end="6"/>
                                            </p:txEl>
                                          </p:spTgt>
                                        </p:tgtEl>
                                        <p:attrNameLst>
                                          <p:attrName>style.visibility</p:attrName>
                                        </p:attrNameLst>
                                      </p:cBhvr>
                                      <p:to>
                                        <p:strVal val="visible"/>
                                      </p:to>
                                    </p:set>
                                    <p:animEffect transition="in" filter="barn(inVertical)">
                                      <p:cBhvr>
                                        <p:cTn id="17" dur="500"/>
                                        <p:tgtEl>
                                          <p:spTgt spid="5">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5">
                                            <p:txEl>
                                              <p:pRg st="8" end="8"/>
                                            </p:txEl>
                                          </p:spTgt>
                                        </p:tgtEl>
                                        <p:attrNameLst>
                                          <p:attrName>style.visibility</p:attrName>
                                        </p:attrNameLst>
                                      </p:cBhvr>
                                      <p:to>
                                        <p:strVal val="visible"/>
                                      </p:to>
                                    </p:set>
                                    <p:animEffect transition="in" filter="barn(inVertical)">
                                      <p:cBhvr>
                                        <p:cTn id="22" dur="500"/>
                                        <p:tgtEl>
                                          <p:spTgt spid="5">
                                            <p:txEl>
                                              <p:pRg st="8" end="8"/>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5">
                                            <p:txEl>
                                              <p:pRg st="10" end="10"/>
                                            </p:txEl>
                                          </p:spTgt>
                                        </p:tgtEl>
                                        <p:attrNameLst>
                                          <p:attrName>style.visibility</p:attrName>
                                        </p:attrNameLst>
                                      </p:cBhvr>
                                      <p:to>
                                        <p:strVal val="visible"/>
                                      </p:to>
                                    </p:set>
                                    <p:animEffect transition="in" filter="barn(inVertical)">
                                      <p:cBhvr>
                                        <p:cTn id="27" dur="500"/>
                                        <p:tgtEl>
                                          <p:spTgt spid="5">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ekstvak 2"/>
          <p:cNvSpPr txBox="1"/>
          <p:nvPr/>
        </p:nvSpPr>
        <p:spPr>
          <a:xfrm>
            <a:off x="7752761" y="1659892"/>
            <a:ext cx="2346040" cy="3323987"/>
          </a:xfrm>
          <a:prstGeom prst="rect">
            <a:avLst/>
          </a:prstGeom>
          <a:noFill/>
          <a:ln>
            <a:noFill/>
          </a:ln>
        </p:spPr>
        <p:txBody>
          <a:bodyPr wrap="square" rtlCol="0">
            <a:spAutoFit/>
          </a:bodyPr>
          <a:lstStyle/>
          <a:p>
            <a:pPr marL="214313" indent="-214313">
              <a:lnSpc>
                <a:spcPts val="1800"/>
              </a:lnSpc>
              <a:buBlip>
                <a:blip r:embed="rId2"/>
              </a:buBlip>
            </a:pPr>
            <a:r>
              <a:rPr lang="nl-NL" dirty="0">
                <a:solidFill>
                  <a:prstClr val="black"/>
                </a:solidFill>
              </a:rPr>
              <a:t>Xbox </a:t>
            </a:r>
            <a:r>
              <a:rPr lang="nl-NL" dirty="0" err="1">
                <a:solidFill>
                  <a:prstClr val="black"/>
                </a:solidFill>
              </a:rPr>
              <a:t>app</a:t>
            </a:r>
            <a:r>
              <a:rPr lang="nl-NL" dirty="0">
                <a:solidFill>
                  <a:prstClr val="black"/>
                </a:solidFill>
              </a:rPr>
              <a:t> (alleen Xbox </a:t>
            </a:r>
            <a:r>
              <a:rPr lang="nl-NL" dirty="0" err="1">
                <a:solidFill>
                  <a:prstClr val="black"/>
                </a:solidFill>
              </a:rPr>
              <a:t>One</a:t>
            </a:r>
            <a:r>
              <a:rPr lang="nl-NL" dirty="0">
                <a:solidFill>
                  <a:prstClr val="black"/>
                </a:solidFill>
              </a:rPr>
              <a:t>)</a:t>
            </a:r>
          </a:p>
          <a:p>
            <a:pPr marL="214313" indent="-214313">
              <a:lnSpc>
                <a:spcPts val="1800"/>
              </a:lnSpc>
              <a:buBlip>
                <a:blip r:embed="rId2"/>
              </a:buBlip>
            </a:pPr>
            <a:endParaRPr lang="nl-NL" dirty="0">
              <a:solidFill>
                <a:prstClr val="black"/>
              </a:solidFill>
            </a:endParaRPr>
          </a:p>
          <a:p>
            <a:pPr marL="214313" indent="-214313">
              <a:lnSpc>
                <a:spcPts val="1800"/>
              </a:lnSpc>
              <a:buBlip>
                <a:blip r:embed="rId2"/>
              </a:buBlip>
            </a:pPr>
            <a:r>
              <a:rPr lang="nl-NL" dirty="0" err="1">
                <a:solidFill>
                  <a:prstClr val="black"/>
                </a:solidFill>
              </a:rPr>
              <a:t>OneDrive</a:t>
            </a:r>
            <a:r>
              <a:rPr lang="nl-NL" dirty="0">
                <a:solidFill>
                  <a:prstClr val="black"/>
                </a:solidFill>
              </a:rPr>
              <a:t> select </a:t>
            </a:r>
            <a:r>
              <a:rPr lang="nl-NL" dirty="0" err="1">
                <a:solidFill>
                  <a:prstClr val="black"/>
                </a:solidFill>
              </a:rPr>
              <a:t>sync</a:t>
            </a:r>
            <a:endParaRPr lang="nl-NL" dirty="0">
              <a:solidFill>
                <a:prstClr val="black"/>
              </a:solidFill>
            </a:endParaRPr>
          </a:p>
          <a:p>
            <a:pPr>
              <a:lnSpc>
                <a:spcPts val="1800"/>
              </a:lnSpc>
            </a:pPr>
            <a:endParaRPr lang="nl-NL" dirty="0">
              <a:solidFill>
                <a:prstClr val="black"/>
              </a:solidFill>
            </a:endParaRPr>
          </a:p>
          <a:p>
            <a:pPr marL="214313" indent="-214313">
              <a:lnSpc>
                <a:spcPts val="1800"/>
              </a:lnSpc>
              <a:buBlip>
                <a:blip r:embed="rId2"/>
              </a:buBlip>
            </a:pPr>
            <a:r>
              <a:rPr lang="nl-NL" dirty="0">
                <a:solidFill>
                  <a:prstClr val="black"/>
                </a:solidFill>
              </a:rPr>
              <a:t>Opslag van privé en zakelijke bestanden gescheiden</a:t>
            </a:r>
          </a:p>
          <a:p>
            <a:pPr>
              <a:lnSpc>
                <a:spcPts val="1800"/>
              </a:lnSpc>
            </a:pPr>
            <a:endParaRPr lang="nl-NL" dirty="0">
              <a:solidFill>
                <a:prstClr val="black"/>
              </a:solidFill>
            </a:endParaRPr>
          </a:p>
          <a:p>
            <a:pPr marL="214313" indent="-214313">
              <a:lnSpc>
                <a:spcPts val="1800"/>
              </a:lnSpc>
              <a:buBlip>
                <a:blip r:embed="rId2"/>
              </a:buBlip>
            </a:pPr>
            <a:r>
              <a:rPr lang="nl-NL" dirty="0">
                <a:solidFill>
                  <a:prstClr val="black"/>
                </a:solidFill>
              </a:rPr>
              <a:t>Ondersteuning voor MKV video files</a:t>
            </a:r>
          </a:p>
          <a:p>
            <a:pPr marL="214313" indent="-214313">
              <a:lnSpc>
                <a:spcPts val="1800"/>
              </a:lnSpc>
              <a:buBlip>
                <a:blip r:embed="rId2"/>
              </a:buBlip>
            </a:pPr>
            <a:endParaRPr lang="nl-NL" dirty="0">
              <a:solidFill>
                <a:prstClr val="black"/>
              </a:solidFill>
            </a:endParaRPr>
          </a:p>
          <a:p>
            <a:pPr marL="214313" indent="-214313">
              <a:lnSpc>
                <a:spcPts val="1800"/>
              </a:lnSpc>
              <a:buBlip>
                <a:blip r:embed="rId2"/>
              </a:buBlip>
            </a:pPr>
            <a:r>
              <a:rPr lang="nl-NL" spc="-45" dirty="0">
                <a:solidFill>
                  <a:prstClr val="black"/>
                </a:solidFill>
              </a:rPr>
              <a:t>Directe updates (push)</a:t>
            </a:r>
            <a:endParaRPr lang="nl-NL" sz="1350" spc="-45" dirty="0">
              <a:solidFill>
                <a:prstClr val="black"/>
              </a:solidFill>
            </a:endParaRPr>
          </a:p>
        </p:txBody>
      </p:sp>
      <p:sp>
        <p:nvSpPr>
          <p:cNvPr id="5" name="Tekstvak 4"/>
          <p:cNvSpPr txBox="1"/>
          <p:nvPr/>
        </p:nvSpPr>
        <p:spPr>
          <a:xfrm>
            <a:off x="2205199" y="540001"/>
            <a:ext cx="7701825" cy="461665"/>
          </a:xfrm>
          <a:prstGeom prst="rect">
            <a:avLst/>
          </a:prstGeom>
          <a:noFill/>
        </p:spPr>
        <p:txBody>
          <a:bodyPr wrap="square" rtlCol="0">
            <a:spAutoFit/>
          </a:bodyPr>
          <a:lstStyle/>
          <a:p>
            <a:pPr algn="ctr"/>
            <a:r>
              <a:rPr lang="nl-NL" sz="2400" b="1" dirty="0">
                <a:solidFill>
                  <a:prstClr val="black"/>
                </a:solidFill>
              </a:rPr>
              <a:t>Samenvatting</a:t>
            </a:r>
            <a:r>
              <a:rPr lang="nl-NL" sz="2100" b="1" dirty="0">
                <a:solidFill>
                  <a:prstClr val="black"/>
                </a:solidFill>
              </a:rPr>
              <a:t>:</a:t>
            </a:r>
          </a:p>
        </p:txBody>
      </p:sp>
      <p:sp>
        <p:nvSpPr>
          <p:cNvPr id="6" name="Tekstvak 5"/>
          <p:cNvSpPr txBox="1"/>
          <p:nvPr/>
        </p:nvSpPr>
        <p:spPr>
          <a:xfrm>
            <a:off x="2205198" y="1659891"/>
            <a:ext cx="2286590" cy="3554819"/>
          </a:xfrm>
          <a:prstGeom prst="rect">
            <a:avLst/>
          </a:prstGeom>
          <a:noFill/>
          <a:ln>
            <a:noFill/>
          </a:ln>
        </p:spPr>
        <p:txBody>
          <a:bodyPr wrap="square" rtlCol="0">
            <a:spAutoFit/>
          </a:bodyPr>
          <a:lstStyle/>
          <a:p>
            <a:pPr marL="214313" indent="-214313">
              <a:lnSpc>
                <a:spcPts val="1800"/>
              </a:lnSpc>
              <a:buBlip>
                <a:blip r:embed="rId2"/>
              </a:buBlip>
            </a:pPr>
            <a:r>
              <a:rPr lang="nl-NL" dirty="0">
                <a:solidFill>
                  <a:prstClr val="black"/>
                </a:solidFill>
              </a:rPr>
              <a:t>Startknop weer terug</a:t>
            </a:r>
          </a:p>
          <a:p>
            <a:pPr marL="214313" indent="-214313">
              <a:lnSpc>
                <a:spcPts val="1800"/>
              </a:lnSpc>
              <a:buBlip>
                <a:blip r:embed="rId2"/>
              </a:buBlip>
            </a:pPr>
            <a:endParaRPr lang="nl-NL" dirty="0">
              <a:solidFill>
                <a:prstClr val="black"/>
              </a:solidFill>
            </a:endParaRPr>
          </a:p>
          <a:p>
            <a:pPr marL="214313" indent="-214313">
              <a:lnSpc>
                <a:spcPts val="1800"/>
              </a:lnSpc>
              <a:buBlip>
                <a:blip r:embed="rId2"/>
              </a:buBlip>
            </a:pPr>
            <a:r>
              <a:rPr lang="nl-NL" dirty="0">
                <a:solidFill>
                  <a:prstClr val="black"/>
                </a:solidFill>
              </a:rPr>
              <a:t>Geschikt voor veel apparaten</a:t>
            </a:r>
          </a:p>
          <a:p>
            <a:pPr>
              <a:lnSpc>
                <a:spcPts val="1800"/>
              </a:lnSpc>
            </a:pPr>
            <a:endParaRPr lang="nl-NL" dirty="0">
              <a:solidFill>
                <a:prstClr val="black"/>
              </a:solidFill>
            </a:endParaRPr>
          </a:p>
          <a:p>
            <a:pPr marL="214313" indent="-214313">
              <a:lnSpc>
                <a:spcPts val="1800"/>
              </a:lnSpc>
              <a:buBlip>
                <a:blip r:embed="rId2"/>
              </a:buBlip>
            </a:pPr>
            <a:r>
              <a:rPr lang="nl-NL" dirty="0">
                <a:solidFill>
                  <a:prstClr val="black"/>
                </a:solidFill>
              </a:rPr>
              <a:t>Betrouwbaar, voortzetting van Windows 7/8.1</a:t>
            </a:r>
          </a:p>
          <a:p>
            <a:pPr marL="214313" indent="-214313">
              <a:lnSpc>
                <a:spcPts val="1800"/>
              </a:lnSpc>
              <a:buBlip>
                <a:blip r:embed="rId2"/>
              </a:buBlip>
            </a:pPr>
            <a:endParaRPr lang="nl-NL" dirty="0">
              <a:solidFill>
                <a:prstClr val="black"/>
              </a:solidFill>
            </a:endParaRPr>
          </a:p>
          <a:p>
            <a:pPr marL="214313" indent="-214313">
              <a:lnSpc>
                <a:spcPts val="1800"/>
              </a:lnSpc>
              <a:buBlip>
                <a:blip r:embed="rId2"/>
              </a:buBlip>
            </a:pPr>
            <a:r>
              <a:rPr lang="nl-NL" dirty="0">
                <a:solidFill>
                  <a:prstClr val="black"/>
                </a:solidFill>
              </a:rPr>
              <a:t>Universal </a:t>
            </a:r>
            <a:r>
              <a:rPr lang="nl-NL" dirty="0" err="1">
                <a:solidFill>
                  <a:prstClr val="black"/>
                </a:solidFill>
              </a:rPr>
              <a:t>apps</a:t>
            </a:r>
            <a:r>
              <a:rPr lang="nl-NL" dirty="0">
                <a:solidFill>
                  <a:prstClr val="black"/>
                </a:solidFill>
              </a:rPr>
              <a:t> (en straks meer keuze)</a:t>
            </a:r>
          </a:p>
          <a:p>
            <a:pPr marL="214313" indent="-214313">
              <a:lnSpc>
                <a:spcPts val="1800"/>
              </a:lnSpc>
              <a:buBlip>
                <a:blip r:embed="rId2"/>
              </a:buBlip>
            </a:pPr>
            <a:endParaRPr lang="nl-NL" dirty="0">
              <a:solidFill>
                <a:prstClr val="black"/>
              </a:solidFill>
            </a:endParaRPr>
          </a:p>
          <a:p>
            <a:pPr marL="214313" indent="-214313">
              <a:lnSpc>
                <a:spcPts val="1800"/>
              </a:lnSpc>
              <a:buBlip>
                <a:blip r:embed="rId2"/>
              </a:buBlip>
            </a:pPr>
            <a:r>
              <a:rPr lang="nl-NL" dirty="0">
                <a:solidFill>
                  <a:prstClr val="black"/>
                </a:solidFill>
              </a:rPr>
              <a:t>Cloudintegratie verbeterd</a:t>
            </a:r>
            <a:endParaRPr lang="nl-NL" sz="1350" dirty="0">
              <a:solidFill>
                <a:prstClr val="black"/>
              </a:solidFill>
            </a:endParaRPr>
          </a:p>
        </p:txBody>
      </p:sp>
      <p:sp>
        <p:nvSpPr>
          <p:cNvPr id="7" name="Tekstvak 6"/>
          <p:cNvSpPr txBox="1"/>
          <p:nvPr/>
        </p:nvSpPr>
        <p:spPr>
          <a:xfrm>
            <a:off x="4751044" y="1659891"/>
            <a:ext cx="2286590" cy="3785652"/>
          </a:xfrm>
          <a:prstGeom prst="rect">
            <a:avLst/>
          </a:prstGeom>
          <a:noFill/>
          <a:ln>
            <a:noFill/>
          </a:ln>
        </p:spPr>
        <p:txBody>
          <a:bodyPr wrap="square" rtlCol="0">
            <a:spAutoFit/>
          </a:bodyPr>
          <a:lstStyle/>
          <a:p>
            <a:pPr marL="214313" indent="-214313">
              <a:lnSpc>
                <a:spcPts val="1800"/>
              </a:lnSpc>
              <a:buBlip>
                <a:blip r:embed="rId2"/>
              </a:buBlip>
            </a:pPr>
            <a:r>
              <a:rPr lang="nl-NL" dirty="0">
                <a:solidFill>
                  <a:prstClr val="black"/>
                </a:solidFill>
              </a:rPr>
              <a:t>Nieuwe (veilige) browser</a:t>
            </a:r>
          </a:p>
          <a:p>
            <a:pPr marL="214313" indent="-214313">
              <a:lnSpc>
                <a:spcPts val="1800"/>
              </a:lnSpc>
              <a:buBlip>
                <a:blip r:embed="rId2"/>
              </a:buBlip>
            </a:pPr>
            <a:endParaRPr lang="nl-NL" dirty="0">
              <a:solidFill>
                <a:prstClr val="black"/>
              </a:solidFill>
            </a:endParaRPr>
          </a:p>
          <a:p>
            <a:pPr marL="214313" indent="-214313">
              <a:lnSpc>
                <a:spcPts val="1800"/>
              </a:lnSpc>
              <a:buBlip>
                <a:blip r:embed="rId2"/>
              </a:buBlip>
            </a:pPr>
            <a:r>
              <a:rPr lang="nl-NL" dirty="0" err="1">
                <a:solidFill>
                  <a:prstClr val="black"/>
                </a:solidFill>
              </a:rPr>
              <a:t>Cortana</a:t>
            </a:r>
            <a:endParaRPr lang="nl-NL" dirty="0">
              <a:solidFill>
                <a:prstClr val="black"/>
              </a:solidFill>
            </a:endParaRPr>
          </a:p>
          <a:p>
            <a:pPr>
              <a:lnSpc>
                <a:spcPts val="1800"/>
              </a:lnSpc>
            </a:pPr>
            <a:endParaRPr lang="nl-NL" dirty="0">
              <a:solidFill>
                <a:prstClr val="black"/>
              </a:solidFill>
            </a:endParaRPr>
          </a:p>
          <a:p>
            <a:pPr marL="214313" indent="-214313">
              <a:lnSpc>
                <a:spcPts val="1800"/>
              </a:lnSpc>
              <a:buBlip>
                <a:blip r:embed="rId2"/>
              </a:buBlip>
            </a:pPr>
            <a:r>
              <a:rPr lang="nl-NL" dirty="0">
                <a:solidFill>
                  <a:prstClr val="black"/>
                </a:solidFill>
              </a:rPr>
              <a:t>Ingebouwde Office versie  (&lt; 8 inch)</a:t>
            </a:r>
          </a:p>
          <a:p>
            <a:pPr marL="214313" indent="-214313">
              <a:lnSpc>
                <a:spcPts val="1800"/>
              </a:lnSpc>
              <a:buBlip>
                <a:blip r:embed="rId2"/>
              </a:buBlip>
            </a:pPr>
            <a:endParaRPr lang="nl-NL" dirty="0">
              <a:solidFill>
                <a:prstClr val="black"/>
              </a:solidFill>
            </a:endParaRPr>
          </a:p>
          <a:p>
            <a:pPr marL="214313" indent="-214313">
              <a:lnSpc>
                <a:spcPts val="1800"/>
              </a:lnSpc>
              <a:buBlip>
                <a:blip r:embed="rId2"/>
              </a:buBlip>
            </a:pPr>
            <a:r>
              <a:rPr lang="nl-NL" dirty="0" err="1">
                <a:solidFill>
                  <a:prstClr val="black"/>
                </a:solidFill>
              </a:rPr>
              <a:t>Command</a:t>
            </a:r>
            <a:r>
              <a:rPr lang="nl-NL" dirty="0">
                <a:solidFill>
                  <a:prstClr val="black"/>
                </a:solidFill>
              </a:rPr>
              <a:t> prompt sterk verbeterd</a:t>
            </a:r>
          </a:p>
          <a:p>
            <a:pPr marL="214313" indent="-214313">
              <a:lnSpc>
                <a:spcPts val="1800"/>
              </a:lnSpc>
              <a:buBlip>
                <a:blip r:embed="rId2"/>
              </a:buBlip>
            </a:pPr>
            <a:endParaRPr lang="nl-NL" dirty="0">
              <a:solidFill>
                <a:prstClr val="black"/>
              </a:solidFill>
            </a:endParaRPr>
          </a:p>
          <a:p>
            <a:pPr marL="214313" indent="-214313">
              <a:lnSpc>
                <a:spcPts val="1800"/>
              </a:lnSpc>
              <a:buBlip>
                <a:blip r:embed="rId2"/>
              </a:buBlip>
            </a:pPr>
            <a:r>
              <a:rPr lang="nl-NL" dirty="0">
                <a:solidFill>
                  <a:prstClr val="black"/>
                </a:solidFill>
              </a:rPr>
              <a:t>Snap functie</a:t>
            </a:r>
          </a:p>
          <a:p>
            <a:pPr marL="214313" indent="-214313">
              <a:lnSpc>
                <a:spcPts val="1800"/>
              </a:lnSpc>
              <a:buBlip>
                <a:blip r:embed="rId2"/>
              </a:buBlip>
            </a:pPr>
            <a:endParaRPr lang="nl-NL" dirty="0">
              <a:solidFill>
                <a:prstClr val="black"/>
              </a:solidFill>
            </a:endParaRPr>
          </a:p>
          <a:p>
            <a:pPr marL="214313" indent="-214313">
              <a:lnSpc>
                <a:spcPts val="1800"/>
              </a:lnSpc>
              <a:buBlip>
                <a:blip r:embed="rId2"/>
              </a:buBlip>
            </a:pPr>
            <a:r>
              <a:rPr lang="nl-NL">
                <a:solidFill>
                  <a:prstClr val="black"/>
                </a:solidFill>
              </a:rPr>
              <a:t>Aktiecentrum</a:t>
            </a:r>
            <a:endParaRPr lang="nl-NL" dirty="0">
              <a:solidFill>
                <a:prstClr val="black"/>
              </a:solidFill>
            </a:endParaRPr>
          </a:p>
          <a:p>
            <a:pPr>
              <a:lnSpc>
                <a:spcPts val="1800"/>
              </a:lnSpc>
            </a:pPr>
            <a:endParaRPr lang="nl-NL" dirty="0">
              <a:solidFill>
                <a:prstClr val="black"/>
              </a:solidFill>
            </a:endParaRPr>
          </a:p>
          <a:p>
            <a:pPr marL="257175" indent="-257175">
              <a:lnSpc>
                <a:spcPts val="1800"/>
              </a:lnSpc>
              <a:buBlip>
                <a:blip r:embed="rId2"/>
              </a:buBlip>
            </a:pPr>
            <a:r>
              <a:rPr lang="nl-NL" dirty="0">
                <a:solidFill>
                  <a:prstClr val="black"/>
                </a:solidFill>
              </a:rPr>
              <a:t>Tablet mode</a:t>
            </a:r>
          </a:p>
        </p:txBody>
      </p:sp>
      <p:sp>
        <p:nvSpPr>
          <p:cNvPr id="2" name="Tijdelijke aanduiding voor dianummer 1"/>
          <p:cNvSpPr>
            <a:spLocks noGrp="1"/>
          </p:cNvSpPr>
          <p:nvPr>
            <p:ph type="sldNum" sz="quarter" idx="12"/>
          </p:nvPr>
        </p:nvSpPr>
        <p:spPr/>
        <p:txBody>
          <a:bodyPr/>
          <a:lstStyle/>
          <a:p>
            <a:fld id="{C17BFE3C-662B-42F3-A0C8-94BF5471221C}" type="slidenum">
              <a:rPr lang="nl-NL" smtClean="0">
                <a:solidFill>
                  <a:prstClr val="black"/>
                </a:solidFill>
              </a:rPr>
              <a:pPr/>
              <a:t>26</a:t>
            </a:fld>
            <a:endParaRPr lang="nl-NL" dirty="0">
              <a:solidFill>
                <a:prstClr val="black"/>
              </a:solidFill>
            </a:endParaRPr>
          </a:p>
        </p:txBody>
      </p:sp>
    </p:spTree>
    <p:extLst>
      <p:ext uri="{BB962C8B-B14F-4D97-AF65-F5344CB8AC3E}">
        <p14:creationId xmlns:p14="http://schemas.microsoft.com/office/powerpoint/2010/main" val="1407348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arn(inVertical)">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kstvak 2"/>
          <p:cNvSpPr txBox="1"/>
          <p:nvPr/>
        </p:nvSpPr>
        <p:spPr>
          <a:xfrm>
            <a:off x="2138849" y="540001"/>
            <a:ext cx="7224548" cy="461665"/>
          </a:xfrm>
          <a:prstGeom prst="rect">
            <a:avLst/>
          </a:prstGeom>
          <a:noFill/>
        </p:spPr>
        <p:txBody>
          <a:bodyPr wrap="square" rtlCol="0">
            <a:spAutoFit/>
          </a:bodyPr>
          <a:lstStyle/>
          <a:p>
            <a:r>
              <a:rPr lang="nl-NL" sz="2400" b="1" dirty="0">
                <a:solidFill>
                  <a:prstClr val="black"/>
                </a:solidFill>
              </a:rPr>
              <a:t>Plan de upgrade</a:t>
            </a:r>
          </a:p>
        </p:txBody>
      </p:sp>
      <p:sp>
        <p:nvSpPr>
          <p:cNvPr id="4" name="Tekstvak 3"/>
          <p:cNvSpPr txBox="1"/>
          <p:nvPr/>
        </p:nvSpPr>
        <p:spPr>
          <a:xfrm>
            <a:off x="2127028" y="1493202"/>
            <a:ext cx="7912322" cy="4524315"/>
          </a:xfrm>
          <a:prstGeom prst="rect">
            <a:avLst/>
          </a:prstGeom>
          <a:noFill/>
        </p:spPr>
        <p:txBody>
          <a:bodyPr wrap="square" rtlCol="0">
            <a:spAutoFit/>
          </a:bodyPr>
          <a:lstStyle/>
          <a:p>
            <a:pPr marL="257175" indent="-257175">
              <a:buBlip>
                <a:blip r:embed="rId3"/>
              </a:buBlip>
            </a:pPr>
            <a:r>
              <a:rPr lang="nl-NL" dirty="0">
                <a:solidFill>
                  <a:prstClr val="black"/>
                </a:solidFill>
              </a:rPr>
              <a:t>Zorg dat alle updates (ook de optionele) uitgevoerd zijn</a:t>
            </a:r>
          </a:p>
          <a:p>
            <a:endParaRPr lang="nl-NL" dirty="0">
              <a:solidFill>
                <a:prstClr val="black"/>
              </a:solidFill>
            </a:endParaRPr>
          </a:p>
          <a:p>
            <a:pPr marL="257175" indent="-257175">
              <a:buBlip>
                <a:blip r:embed="rId3"/>
              </a:buBlip>
            </a:pPr>
            <a:r>
              <a:rPr lang="nl-NL" dirty="0">
                <a:solidFill>
                  <a:prstClr val="black"/>
                </a:solidFill>
              </a:rPr>
              <a:t>Raadpleeg de website van de antivirus/</a:t>
            </a:r>
            <a:r>
              <a:rPr lang="nl-NL" dirty="0" err="1">
                <a:solidFill>
                  <a:prstClr val="black"/>
                </a:solidFill>
              </a:rPr>
              <a:t>antimalware</a:t>
            </a:r>
            <a:r>
              <a:rPr lang="nl-NL" dirty="0">
                <a:solidFill>
                  <a:prstClr val="black"/>
                </a:solidFill>
              </a:rPr>
              <a:t> leverancier</a:t>
            </a:r>
          </a:p>
          <a:p>
            <a:pPr marL="270000"/>
            <a:r>
              <a:rPr lang="nl-NL" dirty="0">
                <a:solidFill>
                  <a:prstClr val="black"/>
                </a:solidFill>
              </a:rPr>
              <a:t>Voor sommige pakketten wordt geadviseerd een de-installatie uit te voeren en na de upgrade een nieuwere versie (Windows 10 compatible) te installeren</a:t>
            </a:r>
          </a:p>
          <a:p>
            <a:pPr marL="257175" indent="-257175">
              <a:buBlip>
                <a:blip r:embed="rId3"/>
              </a:buBlip>
            </a:pPr>
            <a:endParaRPr lang="nl-NL" dirty="0">
              <a:solidFill>
                <a:prstClr val="black"/>
              </a:solidFill>
            </a:endParaRPr>
          </a:p>
          <a:p>
            <a:pPr marL="257175" indent="-257175">
              <a:buBlip>
                <a:blip r:embed="rId3"/>
              </a:buBlip>
            </a:pPr>
            <a:r>
              <a:rPr lang="nl-NL" dirty="0">
                <a:solidFill>
                  <a:prstClr val="black"/>
                </a:solidFill>
              </a:rPr>
              <a:t>Maak een back-up van alle documenten op een aparte/externe disk</a:t>
            </a:r>
          </a:p>
          <a:p>
            <a:endParaRPr lang="nl-NL" dirty="0">
              <a:solidFill>
                <a:prstClr val="black"/>
              </a:solidFill>
            </a:endParaRPr>
          </a:p>
          <a:p>
            <a:pPr marL="257175" indent="-257175">
              <a:buBlip>
                <a:blip r:embed="rId3"/>
              </a:buBlip>
            </a:pPr>
            <a:r>
              <a:rPr lang="nl-NL" dirty="0">
                <a:solidFill>
                  <a:prstClr val="black"/>
                </a:solidFill>
              </a:rPr>
              <a:t>Maak een back-up van de e-mail op een aparte/externe disk</a:t>
            </a:r>
          </a:p>
          <a:p>
            <a:endParaRPr lang="nl-NL" dirty="0">
              <a:solidFill>
                <a:prstClr val="black"/>
              </a:solidFill>
            </a:endParaRPr>
          </a:p>
          <a:p>
            <a:pPr marL="257175" indent="-257175">
              <a:buBlip>
                <a:blip r:embed="rId3"/>
              </a:buBlip>
            </a:pPr>
            <a:r>
              <a:rPr lang="nl-NL" dirty="0">
                <a:solidFill>
                  <a:prstClr val="black"/>
                </a:solidFill>
              </a:rPr>
              <a:t>Maak een back-up van de drivers op een aparte/externe disk</a:t>
            </a:r>
          </a:p>
          <a:p>
            <a:endParaRPr lang="nl-NL" dirty="0">
              <a:solidFill>
                <a:prstClr val="black"/>
              </a:solidFill>
            </a:endParaRPr>
          </a:p>
          <a:p>
            <a:pPr marL="257175" indent="-257175">
              <a:buBlip>
                <a:blip r:embed="rId3"/>
              </a:buBlip>
            </a:pPr>
            <a:r>
              <a:rPr lang="nl-NL" dirty="0">
                <a:solidFill>
                  <a:prstClr val="black"/>
                </a:solidFill>
              </a:rPr>
              <a:t>Houd de serienummers van software paraat voor het geval een herinstallatie moet plaatsvinden</a:t>
            </a:r>
          </a:p>
          <a:p>
            <a:endParaRPr lang="nl-NL" dirty="0">
              <a:solidFill>
                <a:prstClr val="black"/>
              </a:solidFill>
            </a:endParaRPr>
          </a:p>
          <a:p>
            <a:pPr marL="257175" indent="-257175">
              <a:buBlip>
                <a:blip r:embed="rId3"/>
              </a:buBlip>
            </a:pPr>
            <a:r>
              <a:rPr lang="nl-NL" dirty="0">
                <a:solidFill>
                  <a:prstClr val="black"/>
                </a:solidFill>
              </a:rPr>
              <a:t>Schoon het systeem zo veel mogelijk op</a:t>
            </a:r>
          </a:p>
        </p:txBody>
      </p:sp>
      <p:pic>
        <p:nvPicPr>
          <p:cNvPr id="6" name="Afbeelding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73401" y="416893"/>
            <a:ext cx="2365951" cy="1011090"/>
          </a:xfrm>
          <a:prstGeom prst="rect">
            <a:avLst/>
          </a:prstGeom>
        </p:spPr>
      </p:pic>
      <p:sp>
        <p:nvSpPr>
          <p:cNvPr id="2" name="Tijdelijke aanduiding voor dianummer 1"/>
          <p:cNvSpPr>
            <a:spLocks noGrp="1"/>
          </p:cNvSpPr>
          <p:nvPr>
            <p:ph type="sldNum" sz="quarter" idx="12"/>
          </p:nvPr>
        </p:nvSpPr>
        <p:spPr/>
        <p:txBody>
          <a:bodyPr/>
          <a:lstStyle/>
          <a:p>
            <a:fld id="{C17BFE3C-662B-42F3-A0C8-94BF5471221C}" type="slidenum">
              <a:rPr lang="nl-NL" smtClean="0">
                <a:solidFill>
                  <a:prstClr val="black"/>
                </a:solidFill>
              </a:rPr>
              <a:pPr/>
              <a:t>27</a:t>
            </a:fld>
            <a:endParaRPr lang="nl-NL" dirty="0">
              <a:solidFill>
                <a:prstClr val="black"/>
              </a:solidFill>
            </a:endParaRPr>
          </a:p>
        </p:txBody>
      </p:sp>
    </p:spTree>
    <p:extLst>
      <p:ext uri="{BB962C8B-B14F-4D97-AF65-F5344CB8AC3E}">
        <p14:creationId xmlns:p14="http://schemas.microsoft.com/office/powerpoint/2010/main" val="2244353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barn(inVertical)">
                                      <p:cBhvr>
                                        <p:cTn id="7" dur="500"/>
                                        <p:tgtEl>
                                          <p:spTgt spid="4">
                                            <p:txEl>
                                              <p:pRg st="2" end="2"/>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4">
                                            <p:txEl>
                                              <p:pRg st="3" end="3"/>
                                            </p:txEl>
                                          </p:spTgt>
                                        </p:tgtEl>
                                        <p:attrNameLst>
                                          <p:attrName>style.visibility</p:attrName>
                                        </p:attrNameLst>
                                      </p:cBhvr>
                                      <p:to>
                                        <p:strVal val="visible"/>
                                      </p:to>
                                    </p:set>
                                    <p:animEffect transition="in" filter="barn(inVertical)">
                                      <p:cBhvr>
                                        <p:cTn id="10" dur="500"/>
                                        <p:tgtEl>
                                          <p:spTgt spid="4">
                                            <p:txEl>
                                              <p:pRg st="3" end="3"/>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nodeType="clickEffect">
                                  <p:stCondLst>
                                    <p:cond delay="0"/>
                                  </p:stCondLst>
                                  <p:childTnLst>
                                    <p:set>
                                      <p:cBhvr>
                                        <p:cTn id="14" dur="1" fill="hold">
                                          <p:stCondLst>
                                            <p:cond delay="0"/>
                                          </p:stCondLst>
                                        </p:cTn>
                                        <p:tgtEl>
                                          <p:spTgt spid="4">
                                            <p:txEl>
                                              <p:pRg st="5" end="5"/>
                                            </p:txEl>
                                          </p:spTgt>
                                        </p:tgtEl>
                                        <p:attrNameLst>
                                          <p:attrName>style.visibility</p:attrName>
                                        </p:attrNameLst>
                                      </p:cBhvr>
                                      <p:to>
                                        <p:strVal val="visible"/>
                                      </p:to>
                                    </p:set>
                                    <p:animEffect transition="in" filter="barn(inVertical)">
                                      <p:cBhvr>
                                        <p:cTn id="15" dur="500"/>
                                        <p:tgtEl>
                                          <p:spTgt spid="4">
                                            <p:txEl>
                                              <p:pRg st="5" end="5"/>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nodeType="clickEffect">
                                  <p:stCondLst>
                                    <p:cond delay="0"/>
                                  </p:stCondLst>
                                  <p:childTnLst>
                                    <p:set>
                                      <p:cBhvr>
                                        <p:cTn id="19" dur="1" fill="hold">
                                          <p:stCondLst>
                                            <p:cond delay="0"/>
                                          </p:stCondLst>
                                        </p:cTn>
                                        <p:tgtEl>
                                          <p:spTgt spid="4">
                                            <p:txEl>
                                              <p:pRg st="7" end="7"/>
                                            </p:txEl>
                                          </p:spTgt>
                                        </p:tgtEl>
                                        <p:attrNameLst>
                                          <p:attrName>style.visibility</p:attrName>
                                        </p:attrNameLst>
                                      </p:cBhvr>
                                      <p:to>
                                        <p:strVal val="visible"/>
                                      </p:to>
                                    </p:set>
                                    <p:animEffect transition="in" filter="barn(inVertical)">
                                      <p:cBhvr>
                                        <p:cTn id="20" dur="500"/>
                                        <p:tgtEl>
                                          <p:spTgt spid="4">
                                            <p:txEl>
                                              <p:pRg st="7" end="7"/>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nodeType="clickEffect">
                                  <p:stCondLst>
                                    <p:cond delay="0"/>
                                  </p:stCondLst>
                                  <p:childTnLst>
                                    <p:set>
                                      <p:cBhvr>
                                        <p:cTn id="24" dur="1" fill="hold">
                                          <p:stCondLst>
                                            <p:cond delay="0"/>
                                          </p:stCondLst>
                                        </p:cTn>
                                        <p:tgtEl>
                                          <p:spTgt spid="4">
                                            <p:txEl>
                                              <p:pRg st="9" end="9"/>
                                            </p:txEl>
                                          </p:spTgt>
                                        </p:tgtEl>
                                        <p:attrNameLst>
                                          <p:attrName>style.visibility</p:attrName>
                                        </p:attrNameLst>
                                      </p:cBhvr>
                                      <p:to>
                                        <p:strVal val="visible"/>
                                      </p:to>
                                    </p:set>
                                    <p:animEffect transition="in" filter="barn(inVertical)">
                                      <p:cBhvr>
                                        <p:cTn id="25" dur="500"/>
                                        <p:tgtEl>
                                          <p:spTgt spid="4">
                                            <p:txEl>
                                              <p:pRg st="9" end="9"/>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6" presetClass="entr" presetSubtype="21" fill="hold" nodeType="clickEffect">
                                  <p:stCondLst>
                                    <p:cond delay="0"/>
                                  </p:stCondLst>
                                  <p:childTnLst>
                                    <p:set>
                                      <p:cBhvr>
                                        <p:cTn id="29" dur="1" fill="hold">
                                          <p:stCondLst>
                                            <p:cond delay="0"/>
                                          </p:stCondLst>
                                        </p:cTn>
                                        <p:tgtEl>
                                          <p:spTgt spid="4">
                                            <p:txEl>
                                              <p:pRg st="11" end="11"/>
                                            </p:txEl>
                                          </p:spTgt>
                                        </p:tgtEl>
                                        <p:attrNameLst>
                                          <p:attrName>style.visibility</p:attrName>
                                        </p:attrNameLst>
                                      </p:cBhvr>
                                      <p:to>
                                        <p:strVal val="visible"/>
                                      </p:to>
                                    </p:set>
                                    <p:animEffect transition="in" filter="barn(inVertical)">
                                      <p:cBhvr>
                                        <p:cTn id="30" dur="500"/>
                                        <p:tgtEl>
                                          <p:spTgt spid="4">
                                            <p:txEl>
                                              <p:pRg st="11" end="11"/>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6" presetClass="entr" presetSubtype="21" fill="hold" nodeType="clickEffect">
                                  <p:stCondLst>
                                    <p:cond delay="0"/>
                                  </p:stCondLst>
                                  <p:childTnLst>
                                    <p:set>
                                      <p:cBhvr>
                                        <p:cTn id="34" dur="1" fill="hold">
                                          <p:stCondLst>
                                            <p:cond delay="0"/>
                                          </p:stCondLst>
                                        </p:cTn>
                                        <p:tgtEl>
                                          <p:spTgt spid="4">
                                            <p:txEl>
                                              <p:pRg st="13" end="13"/>
                                            </p:txEl>
                                          </p:spTgt>
                                        </p:tgtEl>
                                        <p:attrNameLst>
                                          <p:attrName>style.visibility</p:attrName>
                                        </p:attrNameLst>
                                      </p:cBhvr>
                                      <p:to>
                                        <p:strVal val="visible"/>
                                      </p:to>
                                    </p:set>
                                    <p:animEffect transition="in" filter="barn(inVertical)">
                                      <p:cBhvr>
                                        <p:cTn id="35" dur="500"/>
                                        <p:tgtEl>
                                          <p:spTgt spid="4">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kstvak 2"/>
          <p:cNvSpPr txBox="1"/>
          <p:nvPr/>
        </p:nvSpPr>
        <p:spPr>
          <a:xfrm>
            <a:off x="2138849" y="540001"/>
            <a:ext cx="7224548" cy="461665"/>
          </a:xfrm>
          <a:prstGeom prst="rect">
            <a:avLst/>
          </a:prstGeom>
          <a:noFill/>
        </p:spPr>
        <p:txBody>
          <a:bodyPr wrap="square" rtlCol="0">
            <a:spAutoFit/>
          </a:bodyPr>
          <a:lstStyle/>
          <a:p>
            <a:r>
              <a:rPr lang="nl-NL" sz="2400" b="1" dirty="0">
                <a:solidFill>
                  <a:prstClr val="black"/>
                </a:solidFill>
              </a:rPr>
              <a:t>Direct de upgrade uitvoeren?</a:t>
            </a:r>
          </a:p>
        </p:txBody>
      </p:sp>
      <p:sp>
        <p:nvSpPr>
          <p:cNvPr id="4" name="Tekstvak 3"/>
          <p:cNvSpPr txBox="1"/>
          <p:nvPr/>
        </p:nvSpPr>
        <p:spPr>
          <a:xfrm>
            <a:off x="2127028" y="1493202"/>
            <a:ext cx="7912322" cy="4524315"/>
          </a:xfrm>
          <a:prstGeom prst="rect">
            <a:avLst/>
          </a:prstGeom>
          <a:noFill/>
        </p:spPr>
        <p:txBody>
          <a:bodyPr wrap="square" rtlCol="0">
            <a:spAutoFit/>
          </a:bodyPr>
          <a:lstStyle/>
          <a:p>
            <a:pPr marL="257175" indent="-257175">
              <a:buBlip>
                <a:blip r:embed="rId3"/>
              </a:buBlip>
            </a:pPr>
            <a:r>
              <a:rPr lang="nl-NL" dirty="0">
                <a:solidFill>
                  <a:prstClr val="black"/>
                </a:solidFill>
              </a:rPr>
              <a:t>Ben je vertrouwd met de computer, ga dan vooral je gang</a:t>
            </a:r>
          </a:p>
          <a:p>
            <a:endParaRPr lang="nl-NL" dirty="0">
              <a:solidFill>
                <a:prstClr val="black"/>
              </a:solidFill>
            </a:endParaRPr>
          </a:p>
          <a:p>
            <a:pPr marL="257175" indent="-257175">
              <a:buBlip>
                <a:blip r:embed="rId3"/>
              </a:buBlip>
            </a:pPr>
            <a:r>
              <a:rPr lang="nl-NL" dirty="0">
                <a:solidFill>
                  <a:prstClr val="black"/>
                </a:solidFill>
              </a:rPr>
              <a:t>Voor diegenen die wat minder vertrouwd met installaties zijn, kunnen bij </a:t>
            </a:r>
            <a:r>
              <a:rPr lang="nl-NL" b="1" dirty="0" err="1">
                <a:solidFill>
                  <a:prstClr val="black"/>
                </a:solidFill>
              </a:rPr>
              <a:t>hcc</a:t>
            </a:r>
            <a:r>
              <a:rPr lang="nl-NL" dirty="0">
                <a:solidFill>
                  <a:prstClr val="black"/>
                </a:solidFill>
              </a:rPr>
              <a:t> aankloppen voor installatiehulp</a:t>
            </a:r>
          </a:p>
          <a:p>
            <a:pPr marL="257175" indent="-257175">
              <a:buBlip>
                <a:blip r:embed="rId3"/>
              </a:buBlip>
            </a:pPr>
            <a:endParaRPr lang="nl-NL" dirty="0">
              <a:solidFill>
                <a:prstClr val="black"/>
              </a:solidFill>
            </a:endParaRPr>
          </a:p>
          <a:p>
            <a:pPr marL="257175" indent="-257175">
              <a:buBlip>
                <a:blip r:embed="rId3"/>
              </a:buBlip>
            </a:pPr>
            <a:r>
              <a:rPr lang="nl-NL" dirty="0">
                <a:solidFill>
                  <a:prstClr val="black"/>
                </a:solidFill>
              </a:rPr>
              <a:t>Er is een speciale presentatie gewijd aan de zaken waaraan aandacht besteed moet  worden en er worden diverse hulpprogramma’s beschikbaar gesteld</a:t>
            </a:r>
          </a:p>
          <a:p>
            <a:endParaRPr lang="nl-NL" dirty="0">
              <a:solidFill>
                <a:prstClr val="black"/>
              </a:solidFill>
            </a:endParaRPr>
          </a:p>
          <a:p>
            <a:pPr marL="257175" indent="-257175">
              <a:buBlip>
                <a:blip r:embed="rId3"/>
              </a:buBlip>
            </a:pPr>
            <a:r>
              <a:rPr lang="nl-NL" dirty="0">
                <a:solidFill>
                  <a:prstClr val="black"/>
                </a:solidFill>
              </a:rPr>
              <a:t>Voorbereidingen kunnen thuis aan de hand van een checklist uitgevoerd worden</a:t>
            </a:r>
          </a:p>
          <a:p>
            <a:endParaRPr lang="nl-NL" dirty="0">
              <a:solidFill>
                <a:prstClr val="black"/>
              </a:solidFill>
            </a:endParaRPr>
          </a:p>
          <a:p>
            <a:pPr marL="257175" indent="-257175">
              <a:buBlip>
                <a:blip r:embed="rId3"/>
              </a:buBlip>
            </a:pPr>
            <a:r>
              <a:rPr lang="nl-NL" dirty="0">
                <a:solidFill>
                  <a:prstClr val="black"/>
                </a:solidFill>
              </a:rPr>
              <a:t>De feitelijke upgrade kan dan onder begeleiding op een van de bijeenkomsten uitgevoerd worden.</a:t>
            </a:r>
          </a:p>
          <a:p>
            <a:endParaRPr lang="nl-NL" dirty="0">
              <a:solidFill>
                <a:prstClr val="black"/>
              </a:solidFill>
            </a:endParaRPr>
          </a:p>
          <a:p>
            <a:pPr marL="257175" indent="-257175">
              <a:buBlip>
                <a:blip r:embed="rId3"/>
              </a:buBlip>
            </a:pPr>
            <a:r>
              <a:rPr lang="nl-NL" dirty="0">
                <a:solidFill>
                  <a:prstClr val="black"/>
                </a:solidFill>
              </a:rPr>
              <a:t>NB. Sommigen interessegroepen/regio’s werken op afspraak, raadpleeg de Nieuwsbrief/Websites van de betreffende afdeling</a:t>
            </a:r>
          </a:p>
        </p:txBody>
      </p:sp>
      <p:sp>
        <p:nvSpPr>
          <p:cNvPr id="2" name="Tijdelijke aanduiding voor dianummer 1"/>
          <p:cNvSpPr>
            <a:spLocks noGrp="1"/>
          </p:cNvSpPr>
          <p:nvPr>
            <p:ph type="sldNum" sz="quarter" idx="12"/>
          </p:nvPr>
        </p:nvSpPr>
        <p:spPr/>
        <p:txBody>
          <a:bodyPr/>
          <a:lstStyle/>
          <a:p>
            <a:fld id="{C17BFE3C-662B-42F3-A0C8-94BF5471221C}" type="slidenum">
              <a:rPr lang="nl-NL" smtClean="0">
                <a:solidFill>
                  <a:prstClr val="black"/>
                </a:solidFill>
              </a:rPr>
              <a:pPr/>
              <a:t>28</a:t>
            </a:fld>
            <a:endParaRPr lang="nl-NL" dirty="0">
              <a:solidFill>
                <a:prstClr val="black"/>
              </a:solidFill>
            </a:endParaRPr>
          </a:p>
        </p:txBody>
      </p:sp>
    </p:spTree>
    <p:extLst>
      <p:ext uri="{BB962C8B-B14F-4D97-AF65-F5344CB8AC3E}">
        <p14:creationId xmlns:p14="http://schemas.microsoft.com/office/powerpoint/2010/main" val="4059665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barn(inVertical)">
                                      <p:cBhvr>
                                        <p:cTn id="7" dur="500"/>
                                        <p:tgtEl>
                                          <p:spTgt spid="4">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4">
                                            <p:txEl>
                                              <p:pRg st="4" end="4"/>
                                            </p:txEl>
                                          </p:spTgt>
                                        </p:tgtEl>
                                        <p:attrNameLst>
                                          <p:attrName>style.visibility</p:attrName>
                                        </p:attrNameLst>
                                      </p:cBhvr>
                                      <p:to>
                                        <p:strVal val="visible"/>
                                      </p:to>
                                    </p:set>
                                    <p:animEffect transition="in" filter="barn(inVertical)">
                                      <p:cBhvr>
                                        <p:cTn id="12" dur="500"/>
                                        <p:tgtEl>
                                          <p:spTgt spid="4">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4">
                                            <p:txEl>
                                              <p:pRg st="6" end="6"/>
                                            </p:txEl>
                                          </p:spTgt>
                                        </p:tgtEl>
                                        <p:attrNameLst>
                                          <p:attrName>style.visibility</p:attrName>
                                        </p:attrNameLst>
                                      </p:cBhvr>
                                      <p:to>
                                        <p:strVal val="visible"/>
                                      </p:to>
                                    </p:set>
                                    <p:animEffect transition="in" filter="barn(inVertical)">
                                      <p:cBhvr>
                                        <p:cTn id="17" dur="500"/>
                                        <p:tgtEl>
                                          <p:spTgt spid="4">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4">
                                            <p:txEl>
                                              <p:pRg st="8" end="8"/>
                                            </p:txEl>
                                          </p:spTgt>
                                        </p:tgtEl>
                                        <p:attrNameLst>
                                          <p:attrName>style.visibility</p:attrName>
                                        </p:attrNameLst>
                                      </p:cBhvr>
                                      <p:to>
                                        <p:strVal val="visible"/>
                                      </p:to>
                                    </p:set>
                                    <p:animEffect transition="in" filter="barn(inVertical)">
                                      <p:cBhvr>
                                        <p:cTn id="22" dur="500"/>
                                        <p:tgtEl>
                                          <p:spTgt spid="4">
                                            <p:txEl>
                                              <p:pRg st="8" end="8"/>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4">
                                            <p:txEl>
                                              <p:pRg st="10" end="10"/>
                                            </p:txEl>
                                          </p:spTgt>
                                        </p:tgtEl>
                                        <p:attrNameLst>
                                          <p:attrName>style.visibility</p:attrName>
                                        </p:attrNameLst>
                                      </p:cBhvr>
                                      <p:to>
                                        <p:strVal val="visible"/>
                                      </p:to>
                                    </p:set>
                                    <p:animEffect transition="in" filter="barn(inVertical)">
                                      <p:cBhvr>
                                        <p:cTn id="27" dur="500"/>
                                        <p:tgtEl>
                                          <p:spTgt spid="4">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fbeelding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30262" y="1536508"/>
            <a:ext cx="5109088" cy="3283655"/>
          </a:xfrm>
          <a:prstGeom prst="rect">
            <a:avLst/>
          </a:prstGeom>
        </p:spPr>
      </p:pic>
      <p:sp>
        <p:nvSpPr>
          <p:cNvPr id="4" name="Tekstvak 3"/>
          <p:cNvSpPr txBox="1"/>
          <p:nvPr/>
        </p:nvSpPr>
        <p:spPr>
          <a:xfrm>
            <a:off x="2057913" y="540001"/>
            <a:ext cx="7949218" cy="461665"/>
          </a:xfrm>
          <a:prstGeom prst="rect">
            <a:avLst/>
          </a:prstGeom>
          <a:noFill/>
        </p:spPr>
        <p:txBody>
          <a:bodyPr wrap="square" rtlCol="0">
            <a:spAutoFit/>
          </a:bodyPr>
          <a:lstStyle/>
          <a:p>
            <a:r>
              <a:rPr lang="nl-NL" sz="2400" b="1" dirty="0">
                <a:solidFill>
                  <a:prstClr val="black"/>
                </a:solidFill>
              </a:rPr>
              <a:t>(Installatie)Hulp nodig?  </a:t>
            </a:r>
            <a:r>
              <a:rPr lang="nl-NL" sz="2400" dirty="0">
                <a:solidFill>
                  <a:prstClr val="black"/>
                </a:solidFill>
              </a:rPr>
              <a:t>Je vindt ons overal…</a:t>
            </a:r>
          </a:p>
        </p:txBody>
      </p:sp>
      <p:sp>
        <p:nvSpPr>
          <p:cNvPr id="5" name="Tekstvak 4"/>
          <p:cNvSpPr txBox="1"/>
          <p:nvPr/>
        </p:nvSpPr>
        <p:spPr>
          <a:xfrm>
            <a:off x="2067119" y="1602886"/>
            <a:ext cx="2885883" cy="3323987"/>
          </a:xfrm>
          <a:prstGeom prst="rect">
            <a:avLst/>
          </a:prstGeom>
          <a:noFill/>
        </p:spPr>
        <p:txBody>
          <a:bodyPr wrap="square" rtlCol="0">
            <a:spAutoFit/>
          </a:bodyPr>
          <a:lstStyle/>
          <a:p>
            <a:pPr>
              <a:lnSpc>
                <a:spcPts val="1800"/>
              </a:lnSpc>
            </a:pPr>
            <a:r>
              <a:rPr lang="nl-NL" dirty="0">
                <a:solidFill>
                  <a:prstClr val="black"/>
                </a:solidFill>
              </a:rPr>
              <a:t>Voor iedereen die lid is van </a:t>
            </a:r>
            <a:r>
              <a:rPr lang="nl-NL" dirty="0" err="1">
                <a:solidFill>
                  <a:prstClr val="black"/>
                </a:solidFill>
              </a:rPr>
              <a:t>hcc</a:t>
            </a:r>
            <a:r>
              <a:rPr lang="nl-NL" dirty="0">
                <a:solidFill>
                  <a:prstClr val="black"/>
                </a:solidFill>
              </a:rPr>
              <a:t>! bestaat de mogelijkheid van persoonlijke hulp op een van de vele locaties in Nederland en Vlaanderen.</a:t>
            </a:r>
          </a:p>
          <a:p>
            <a:pPr>
              <a:lnSpc>
                <a:spcPts val="1800"/>
              </a:lnSpc>
            </a:pPr>
            <a:endParaRPr lang="nl-NL" dirty="0">
              <a:solidFill>
                <a:prstClr val="black"/>
              </a:solidFill>
            </a:endParaRPr>
          </a:p>
          <a:p>
            <a:pPr>
              <a:lnSpc>
                <a:spcPts val="1800"/>
              </a:lnSpc>
            </a:pPr>
            <a:r>
              <a:rPr lang="nl-NL" dirty="0">
                <a:solidFill>
                  <a:prstClr val="black"/>
                </a:solidFill>
              </a:rPr>
              <a:t>Er is altijd wel een locatie bij </a:t>
            </a:r>
            <a:r>
              <a:rPr lang="nl-NL" spc="-38" dirty="0">
                <a:solidFill>
                  <a:prstClr val="black"/>
                </a:solidFill>
              </a:rPr>
              <a:t>je in de buurt om je te helpen</a:t>
            </a:r>
            <a:r>
              <a:rPr lang="nl-NL" dirty="0">
                <a:solidFill>
                  <a:prstClr val="black"/>
                </a:solidFill>
              </a:rPr>
              <a:t>. Kom eens gezellig langs.</a:t>
            </a:r>
          </a:p>
          <a:p>
            <a:pPr>
              <a:lnSpc>
                <a:spcPts val="1800"/>
              </a:lnSpc>
            </a:pPr>
            <a:endParaRPr lang="nl-NL" dirty="0">
              <a:solidFill>
                <a:prstClr val="black"/>
              </a:solidFill>
            </a:endParaRPr>
          </a:p>
          <a:p>
            <a:pPr>
              <a:lnSpc>
                <a:spcPts val="1800"/>
              </a:lnSpc>
            </a:pPr>
            <a:r>
              <a:rPr lang="nl-NL" b="1" dirty="0">
                <a:solidFill>
                  <a:srgbClr val="5B9BD5">
                    <a:lumMod val="75000"/>
                  </a:srgbClr>
                </a:solidFill>
              </a:rPr>
              <a:t>Ben je nog geen lid, een goede reden om nu lid te worden voor een interessante prijs!</a:t>
            </a:r>
          </a:p>
        </p:txBody>
      </p:sp>
      <p:sp>
        <p:nvSpPr>
          <p:cNvPr id="6" name="Tekstvak 5"/>
          <p:cNvSpPr txBox="1"/>
          <p:nvPr/>
        </p:nvSpPr>
        <p:spPr>
          <a:xfrm>
            <a:off x="2067117" y="5294239"/>
            <a:ext cx="7940014" cy="738664"/>
          </a:xfrm>
          <a:prstGeom prst="rect">
            <a:avLst/>
          </a:prstGeom>
          <a:noFill/>
        </p:spPr>
        <p:txBody>
          <a:bodyPr wrap="square" rtlCol="0">
            <a:spAutoFit/>
          </a:bodyPr>
          <a:lstStyle/>
          <a:p>
            <a:r>
              <a:rPr lang="nl-NL" sz="2100" b="1" dirty="0">
                <a:solidFill>
                  <a:srgbClr val="C00000"/>
                </a:solidFill>
              </a:rPr>
              <a:t>Kom eens vrijblijvend kijken, of kijk voor evenementen op www.hcc.nl</a:t>
            </a:r>
          </a:p>
        </p:txBody>
      </p:sp>
      <p:sp>
        <p:nvSpPr>
          <p:cNvPr id="2" name="Tijdelijke aanduiding voor dianummer 1"/>
          <p:cNvSpPr>
            <a:spLocks noGrp="1"/>
          </p:cNvSpPr>
          <p:nvPr>
            <p:ph type="sldNum" sz="quarter" idx="12"/>
          </p:nvPr>
        </p:nvSpPr>
        <p:spPr/>
        <p:txBody>
          <a:bodyPr/>
          <a:lstStyle/>
          <a:p>
            <a:fld id="{C17BFE3C-662B-42F3-A0C8-94BF5471221C}" type="slidenum">
              <a:rPr lang="nl-NL" smtClean="0">
                <a:solidFill>
                  <a:prstClr val="black"/>
                </a:solidFill>
              </a:rPr>
              <a:pPr/>
              <a:t>29</a:t>
            </a:fld>
            <a:endParaRPr lang="nl-NL" dirty="0">
              <a:solidFill>
                <a:prstClr val="black"/>
              </a:solidFill>
            </a:endParaRPr>
          </a:p>
        </p:txBody>
      </p:sp>
    </p:spTree>
    <p:extLst>
      <p:ext uri="{BB962C8B-B14F-4D97-AF65-F5344CB8AC3E}">
        <p14:creationId xmlns:p14="http://schemas.microsoft.com/office/powerpoint/2010/main" val="2709222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barn(inVertical)">
                                      <p:cBhvr>
                                        <p:cTn id="7" dur="500"/>
                                        <p:tgtEl>
                                          <p:spTgt spid="5">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5">
                                            <p:txEl>
                                              <p:pRg st="4" end="4"/>
                                            </p:txEl>
                                          </p:spTgt>
                                        </p:tgtEl>
                                        <p:attrNameLst>
                                          <p:attrName>style.visibility</p:attrName>
                                        </p:attrNameLst>
                                      </p:cBhvr>
                                      <p:to>
                                        <p:strVal val="visible"/>
                                      </p:to>
                                    </p:set>
                                    <p:animEffect transition="in" filter="barn(inVertical)">
                                      <p:cBhvr>
                                        <p:cTn id="12" dur="500"/>
                                        <p:tgtEl>
                                          <p:spTgt spid="5">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barn(inVertical)">
                                      <p:cBhvr>
                                        <p:cTn id="1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3" name="Afbeelding 2"/>
          <p:cNvPicPr>
            <a:picLocks/>
          </p:cNvPicPr>
          <p:nvPr/>
        </p:nvPicPr>
        <p:blipFill>
          <a:blip r:embed="rId2" cstate="print">
            <a:extLst>
              <a:ext uri="{28A0092B-C50C-407E-A947-70E740481C1C}">
                <a14:useLocalDpi xmlns:a14="http://schemas.microsoft.com/office/drawing/2010/main" val="0"/>
              </a:ext>
            </a:extLst>
          </a:blip>
          <a:stretch>
            <a:fillRect/>
          </a:stretch>
        </p:blipFill>
        <p:spPr>
          <a:xfrm>
            <a:off x="2165201" y="558453"/>
            <a:ext cx="7868574" cy="4787900"/>
          </a:xfrm>
          <a:prstGeom prst="rect">
            <a:avLst/>
          </a:prstGeom>
        </p:spPr>
      </p:pic>
      <p:sp>
        <p:nvSpPr>
          <p:cNvPr id="4" name="Tekstvak 3"/>
          <p:cNvSpPr txBox="1"/>
          <p:nvPr/>
        </p:nvSpPr>
        <p:spPr>
          <a:xfrm>
            <a:off x="2165196" y="740016"/>
            <a:ext cx="7868579" cy="811761"/>
          </a:xfrm>
          <a:prstGeom prst="rect">
            <a:avLst/>
          </a:prstGeom>
          <a:noFill/>
        </p:spPr>
        <p:txBody>
          <a:bodyPr wrap="square" rtlCol="0">
            <a:spAutoFit/>
          </a:bodyPr>
          <a:lstStyle/>
          <a:p>
            <a:pPr algn="ctr">
              <a:lnSpc>
                <a:spcPts val="2700"/>
              </a:lnSpc>
            </a:pPr>
            <a:r>
              <a:rPr lang="nl-NL" sz="2700" b="1" dirty="0">
                <a:solidFill>
                  <a:prstClr val="white"/>
                </a:solidFill>
              </a:rPr>
              <a:t>De wereld verandert … de PC is niet meer alleen</a:t>
            </a:r>
          </a:p>
          <a:p>
            <a:pPr algn="ctr">
              <a:lnSpc>
                <a:spcPts val="1200"/>
              </a:lnSpc>
            </a:pPr>
            <a:endParaRPr lang="nl-NL" b="1" dirty="0">
              <a:solidFill>
                <a:prstClr val="black"/>
              </a:solidFill>
            </a:endParaRPr>
          </a:p>
          <a:p>
            <a:pPr algn="ctr"/>
            <a:r>
              <a:rPr lang="nl-NL" sz="1425" i="1" dirty="0">
                <a:solidFill>
                  <a:prstClr val="white"/>
                </a:solidFill>
              </a:rPr>
              <a:t>Smartphone, </a:t>
            </a:r>
            <a:r>
              <a:rPr lang="nl-NL" sz="1425" i="1" dirty="0" err="1">
                <a:solidFill>
                  <a:prstClr val="white"/>
                </a:solidFill>
              </a:rPr>
              <a:t>Phablet</a:t>
            </a:r>
            <a:r>
              <a:rPr lang="nl-NL" sz="1425" i="1" dirty="0">
                <a:solidFill>
                  <a:prstClr val="white"/>
                </a:solidFill>
              </a:rPr>
              <a:t>, Tablet, Laptop, Desktop, </a:t>
            </a:r>
            <a:r>
              <a:rPr lang="nl-NL" sz="1425" i="1" dirty="0" err="1">
                <a:solidFill>
                  <a:prstClr val="white"/>
                </a:solidFill>
              </a:rPr>
              <a:t>Surface</a:t>
            </a:r>
            <a:r>
              <a:rPr lang="nl-NL" sz="1425" i="1" dirty="0">
                <a:solidFill>
                  <a:prstClr val="white"/>
                </a:solidFill>
              </a:rPr>
              <a:t> Hub, Xbox, </a:t>
            </a:r>
            <a:r>
              <a:rPr lang="nl-NL" sz="1425" i="1" dirty="0" err="1">
                <a:solidFill>
                  <a:prstClr val="white"/>
                </a:solidFill>
              </a:rPr>
              <a:t>Raspberry</a:t>
            </a:r>
            <a:r>
              <a:rPr lang="nl-NL" sz="1425" i="1" dirty="0">
                <a:solidFill>
                  <a:prstClr val="white"/>
                </a:solidFill>
              </a:rPr>
              <a:t> Pi (v2), </a:t>
            </a:r>
            <a:r>
              <a:rPr lang="nl-NL" sz="1425" i="1" dirty="0" err="1">
                <a:solidFill>
                  <a:prstClr val="white"/>
                </a:solidFill>
              </a:rPr>
              <a:t>InternetofThings</a:t>
            </a:r>
            <a:endParaRPr lang="nl-NL" sz="1425" i="1" dirty="0">
              <a:solidFill>
                <a:prstClr val="white"/>
              </a:solidFill>
            </a:endParaRPr>
          </a:p>
        </p:txBody>
      </p:sp>
      <p:pic>
        <p:nvPicPr>
          <p:cNvPr id="5" name="Afbeelding 4"/>
          <p:cNvPicPr>
            <a:picLocks noChangeAspect="1"/>
          </p:cNvPicPr>
          <p:nvPr/>
        </p:nvPicPr>
        <p:blipFill rotWithShape="1">
          <a:blip r:embed="rId3" cstate="print">
            <a:extLst>
              <a:ext uri="{28A0092B-C50C-407E-A947-70E740481C1C}">
                <a14:useLocalDpi xmlns:a14="http://schemas.microsoft.com/office/drawing/2010/main" val="0"/>
              </a:ext>
            </a:extLst>
          </a:blip>
          <a:srcRect t="16824" b="3554"/>
          <a:stretch/>
        </p:blipFill>
        <p:spPr>
          <a:xfrm>
            <a:off x="6224153" y="3951525"/>
            <a:ext cx="2477500" cy="1114951"/>
          </a:xfrm>
          <a:prstGeom prst="rect">
            <a:avLst/>
          </a:prstGeom>
        </p:spPr>
      </p:pic>
      <p:sp>
        <p:nvSpPr>
          <p:cNvPr id="6" name="Tekstvak 5"/>
          <p:cNvSpPr txBox="1"/>
          <p:nvPr/>
        </p:nvSpPr>
        <p:spPr>
          <a:xfrm>
            <a:off x="2440556" y="2785240"/>
            <a:ext cx="2798957" cy="646331"/>
          </a:xfrm>
          <a:prstGeom prst="rect">
            <a:avLst/>
          </a:prstGeom>
          <a:noFill/>
        </p:spPr>
        <p:txBody>
          <a:bodyPr wrap="square" rtlCol="0">
            <a:spAutoFit/>
          </a:bodyPr>
          <a:lstStyle/>
          <a:p>
            <a:pPr algn="ctr"/>
            <a:r>
              <a:rPr lang="nl-NL" b="1" dirty="0">
                <a:solidFill>
                  <a:prstClr val="white"/>
                </a:solidFill>
              </a:rPr>
              <a:t>Op elke geschikte computer</a:t>
            </a:r>
          </a:p>
        </p:txBody>
      </p:sp>
      <p:sp>
        <p:nvSpPr>
          <p:cNvPr id="7" name="Tekstvak 6"/>
          <p:cNvSpPr txBox="1"/>
          <p:nvPr/>
        </p:nvSpPr>
        <p:spPr>
          <a:xfrm>
            <a:off x="6943618" y="2785245"/>
            <a:ext cx="2854712" cy="646331"/>
          </a:xfrm>
          <a:prstGeom prst="rect">
            <a:avLst/>
          </a:prstGeom>
          <a:noFill/>
        </p:spPr>
        <p:txBody>
          <a:bodyPr wrap="square" rtlCol="0">
            <a:spAutoFit/>
          </a:bodyPr>
          <a:lstStyle/>
          <a:p>
            <a:pPr algn="ctr"/>
            <a:r>
              <a:rPr lang="nl-NL" b="1" dirty="0">
                <a:solidFill>
                  <a:prstClr val="white"/>
                </a:solidFill>
              </a:rPr>
              <a:t>hetzelfde besturingssysteem</a:t>
            </a:r>
          </a:p>
        </p:txBody>
      </p:sp>
      <p:sp>
        <p:nvSpPr>
          <p:cNvPr id="8" name="Tekstvak 7"/>
          <p:cNvSpPr txBox="1"/>
          <p:nvPr/>
        </p:nvSpPr>
        <p:spPr>
          <a:xfrm>
            <a:off x="7190879" y="3730592"/>
            <a:ext cx="1353312" cy="253916"/>
          </a:xfrm>
          <a:prstGeom prst="rect">
            <a:avLst/>
          </a:prstGeom>
          <a:noFill/>
        </p:spPr>
        <p:txBody>
          <a:bodyPr wrap="square" rtlCol="0">
            <a:spAutoFit/>
          </a:bodyPr>
          <a:lstStyle/>
          <a:p>
            <a:r>
              <a:rPr lang="nl-NL" sz="1050" dirty="0" err="1">
                <a:solidFill>
                  <a:prstClr val="black">
                    <a:lumMod val="50000"/>
                    <a:lumOff val="50000"/>
                  </a:prstClr>
                </a:solidFill>
              </a:rPr>
              <a:t>Raspberry</a:t>
            </a:r>
            <a:r>
              <a:rPr lang="nl-NL" sz="1050" dirty="0">
                <a:solidFill>
                  <a:prstClr val="black">
                    <a:lumMod val="50000"/>
                    <a:lumOff val="50000"/>
                  </a:prstClr>
                </a:solidFill>
              </a:rPr>
              <a:t> Pi v2</a:t>
            </a:r>
          </a:p>
        </p:txBody>
      </p:sp>
      <p:sp>
        <p:nvSpPr>
          <p:cNvPr id="10" name="Tekstvak 9"/>
          <p:cNvSpPr txBox="1"/>
          <p:nvPr/>
        </p:nvSpPr>
        <p:spPr>
          <a:xfrm>
            <a:off x="8571026" y="3906848"/>
            <a:ext cx="1353312" cy="253916"/>
          </a:xfrm>
          <a:prstGeom prst="rect">
            <a:avLst/>
          </a:prstGeom>
          <a:solidFill>
            <a:schemeClr val="bg1"/>
          </a:solidFill>
        </p:spPr>
        <p:txBody>
          <a:bodyPr wrap="square" rtlCol="0">
            <a:spAutoFit/>
          </a:bodyPr>
          <a:lstStyle/>
          <a:p>
            <a:r>
              <a:rPr lang="nl-NL" sz="1050" dirty="0" err="1">
                <a:solidFill>
                  <a:prstClr val="black">
                    <a:lumMod val="50000"/>
                    <a:lumOff val="50000"/>
                  </a:prstClr>
                </a:solidFill>
              </a:rPr>
              <a:t>InternetofThings</a:t>
            </a:r>
            <a:endParaRPr lang="nl-NL" sz="1050" dirty="0">
              <a:solidFill>
                <a:prstClr val="black">
                  <a:lumMod val="50000"/>
                  <a:lumOff val="50000"/>
                </a:prstClr>
              </a:solidFill>
            </a:endParaRPr>
          </a:p>
        </p:txBody>
      </p:sp>
      <p:sp>
        <p:nvSpPr>
          <p:cNvPr id="2" name="Tijdelijke aanduiding voor dianummer 1"/>
          <p:cNvSpPr>
            <a:spLocks noGrp="1"/>
          </p:cNvSpPr>
          <p:nvPr>
            <p:ph type="sldNum" sz="quarter" idx="12"/>
          </p:nvPr>
        </p:nvSpPr>
        <p:spPr/>
        <p:txBody>
          <a:bodyPr/>
          <a:lstStyle/>
          <a:p>
            <a:fld id="{C17BFE3C-662B-42F3-A0C8-94BF5471221C}" type="slidenum">
              <a:rPr lang="nl-NL" smtClean="0">
                <a:solidFill>
                  <a:prstClr val="black"/>
                </a:solidFill>
              </a:rPr>
              <a:pPr/>
              <a:t>3</a:t>
            </a:fld>
            <a:endParaRPr lang="nl-NL" dirty="0">
              <a:solidFill>
                <a:prstClr val="black"/>
              </a:solidFill>
            </a:endParaRPr>
          </a:p>
        </p:txBody>
      </p:sp>
    </p:spTree>
    <p:extLst>
      <p:ext uri="{BB962C8B-B14F-4D97-AF65-F5344CB8AC3E}">
        <p14:creationId xmlns:p14="http://schemas.microsoft.com/office/powerpoint/2010/main" val="71084242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ekstvak 2"/>
          <p:cNvSpPr txBox="1"/>
          <p:nvPr/>
        </p:nvSpPr>
        <p:spPr>
          <a:xfrm>
            <a:off x="2342522" y="881856"/>
            <a:ext cx="7466527" cy="4016484"/>
          </a:xfrm>
          <a:prstGeom prst="rect">
            <a:avLst/>
          </a:prstGeom>
          <a:noFill/>
        </p:spPr>
        <p:txBody>
          <a:bodyPr wrap="square" rtlCol="0">
            <a:spAutoFit/>
          </a:bodyPr>
          <a:lstStyle/>
          <a:p>
            <a:pPr algn="ctr"/>
            <a:endParaRPr lang="nl-NL" sz="2100" b="1" dirty="0">
              <a:solidFill>
                <a:prstClr val="black"/>
              </a:solidFill>
            </a:endParaRPr>
          </a:p>
          <a:p>
            <a:pPr algn="ctr"/>
            <a:r>
              <a:rPr lang="nl-NL" sz="2400" b="1" dirty="0">
                <a:solidFill>
                  <a:prstClr val="black"/>
                </a:solidFill>
              </a:rPr>
              <a:t>Zijn er nog vragen?</a:t>
            </a:r>
          </a:p>
          <a:p>
            <a:pPr algn="ctr"/>
            <a:endParaRPr lang="nl-NL" sz="2400" b="1" dirty="0">
              <a:solidFill>
                <a:prstClr val="black"/>
              </a:solidFill>
            </a:endParaRPr>
          </a:p>
          <a:p>
            <a:pPr algn="ctr"/>
            <a:r>
              <a:rPr lang="nl-NL" sz="2400" b="1" dirty="0">
                <a:solidFill>
                  <a:prstClr val="black"/>
                </a:solidFill>
              </a:rPr>
              <a:t>Bedankt voor de aandacht</a:t>
            </a:r>
          </a:p>
          <a:p>
            <a:pPr algn="ctr"/>
            <a:endParaRPr lang="nl-NL" sz="2400" b="1" dirty="0">
              <a:solidFill>
                <a:prstClr val="black"/>
              </a:solidFill>
            </a:endParaRPr>
          </a:p>
          <a:p>
            <a:pPr algn="ctr"/>
            <a:endParaRPr lang="nl-NL" sz="2400" b="1" dirty="0">
              <a:solidFill>
                <a:prstClr val="black"/>
              </a:solidFill>
            </a:endParaRPr>
          </a:p>
          <a:p>
            <a:pPr algn="ctr"/>
            <a:r>
              <a:rPr lang="nl-NL" sz="2400" b="1" dirty="0">
                <a:solidFill>
                  <a:prstClr val="black"/>
                </a:solidFill>
              </a:rPr>
              <a:t>Benieuwd naar de toekomst?</a:t>
            </a:r>
          </a:p>
          <a:p>
            <a:pPr algn="ctr"/>
            <a:endParaRPr lang="nl-NL" sz="2400" b="1" dirty="0">
              <a:solidFill>
                <a:prstClr val="black"/>
              </a:solidFill>
            </a:endParaRPr>
          </a:p>
          <a:p>
            <a:pPr algn="ctr"/>
            <a:r>
              <a:rPr lang="nl-NL" sz="2400" b="1" dirty="0">
                <a:solidFill>
                  <a:prstClr val="black"/>
                </a:solidFill>
              </a:rPr>
              <a:t>Het antwoord is</a:t>
            </a:r>
          </a:p>
          <a:p>
            <a:pPr algn="ctr"/>
            <a:endParaRPr lang="nl-NL" sz="2100" b="1" dirty="0">
              <a:solidFill>
                <a:prstClr val="black"/>
              </a:solidFill>
            </a:endParaRPr>
          </a:p>
          <a:p>
            <a:pPr algn="ctr"/>
            <a:endParaRPr lang="nl-NL" sz="2100" b="1" dirty="0">
              <a:solidFill>
                <a:prstClr val="black"/>
              </a:solidFill>
            </a:endParaRPr>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86161" y="4402289"/>
            <a:ext cx="2205207" cy="832154"/>
          </a:xfrm>
          <a:prstGeom prst="rect">
            <a:avLst/>
          </a:prstGeom>
        </p:spPr>
      </p:pic>
      <p:sp>
        <p:nvSpPr>
          <p:cNvPr id="2" name="Tijdelijke aanduiding voor dianummer 1"/>
          <p:cNvSpPr>
            <a:spLocks noGrp="1"/>
          </p:cNvSpPr>
          <p:nvPr>
            <p:ph type="sldNum" sz="quarter" idx="12"/>
          </p:nvPr>
        </p:nvSpPr>
        <p:spPr/>
        <p:txBody>
          <a:bodyPr/>
          <a:lstStyle/>
          <a:p>
            <a:fld id="{C17BFE3C-662B-42F3-A0C8-94BF5471221C}" type="slidenum">
              <a:rPr lang="nl-NL" smtClean="0">
                <a:solidFill>
                  <a:prstClr val="black"/>
                </a:solidFill>
              </a:rPr>
              <a:pPr/>
              <a:t>30</a:t>
            </a:fld>
            <a:endParaRPr lang="nl-NL" dirty="0">
              <a:solidFill>
                <a:prstClr val="black"/>
              </a:solidFill>
            </a:endParaRPr>
          </a:p>
        </p:txBody>
      </p:sp>
    </p:spTree>
    <p:extLst>
      <p:ext uri="{BB962C8B-B14F-4D97-AF65-F5344CB8AC3E}">
        <p14:creationId xmlns:p14="http://schemas.microsoft.com/office/powerpoint/2010/main" val="1510297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additive="base">
                                        <p:cTn id="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anim calcmode="lin" valueType="num">
                                      <p:cBhvr additive="base">
                                        <p:cTn id="1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anim calcmode="lin" valueType="num">
                                      <p:cBhvr additive="base">
                                        <p:cTn id="1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8" end="8"/>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ppt_x"/>
                                          </p:val>
                                        </p:tav>
                                        <p:tav tm="100000">
                                          <p:val>
                                            <p:strVal val="#ppt_x"/>
                                          </p:val>
                                        </p:tav>
                                      </p:tavLst>
                                    </p:anim>
                                    <p:anim calcmode="lin" valueType="num">
                                      <p:cBhvr additive="base">
                                        <p:cTn id="2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3" name="Afbeelding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38401" y="1661475"/>
            <a:ext cx="7278624" cy="3868359"/>
          </a:xfrm>
          <a:prstGeom prst="rect">
            <a:avLst/>
          </a:prstGeom>
        </p:spPr>
      </p:pic>
      <p:sp>
        <p:nvSpPr>
          <p:cNvPr id="4" name="Tekstvak 3"/>
          <p:cNvSpPr txBox="1"/>
          <p:nvPr/>
        </p:nvSpPr>
        <p:spPr>
          <a:xfrm>
            <a:off x="2438401" y="1168146"/>
            <a:ext cx="7278625" cy="415498"/>
          </a:xfrm>
          <a:prstGeom prst="rect">
            <a:avLst/>
          </a:prstGeom>
          <a:noFill/>
        </p:spPr>
        <p:txBody>
          <a:bodyPr wrap="square" rtlCol="0">
            <a:spAutoFit/>
          </a:bodyPr>
          <a:lstStyle/>
          <a:p>
            <a:pPr algn="ctr"/>
            <a:r>
              <a:rPr lang="nl-NL" sz="2100" b="1" dirty="0">
                <a:solidFill>
                  <a:srgbClr val="0070C0"/>
                </a:solidFill>
              </a:rPr>
              <a:t>Wat doe je ermee?</a:t>
            </a:r>
          </a:p>
        </p:txBody>
      </p:sp>
      <p:sp>
        <p:nvSpPr>
          <p:cNvPr id="2" name="Tijdelijke aanduiding voor dianummer 1"/>
          <p:cNvSpPr>
            <a:spLocks noGrp="1"/>
          </p:cNvSpPr>
          <p:nvPr>
            <p:ph type="sldNum" sz="quarter" idx="12"/>
          </p:nvPr>
        </p:nvSpPr>
        <p:spPr/>
        <p:txBody>
          <a:bodyPr/>
          <a:lstStyle/>
          <a:p>
            <a:fld id="{C17BFE3C-662B-42F3-A0C8-94BF5471221C}" type="slidenum">
              <a:rPr lang="nl-NL" smtClean="0">
                <a:solidFill>
                  <a:prstClr val="black"/>
                </a:solidFill>
              </a:rPr>
              <a:pPr/>
              <a:t>4</a:t>
            </a:fld>
            <a:endParaRPr lang="nl-NL" dirty="0">
              <a:solidFill>
                <a:prstClr val="black"/>
              </a:solidFill>
            </a:endParaRPr>
          </a:p>
        </p:txBody>
      </p:sp>
    </p:spTree>
    <p:extLst>
      <p:ext uri="{BB962C8B-B14F-4D97-AF65-F5344CB8AC3E}">
        <p14:creationId xmlns:p14="http://schemas.microsoft.com/office/powerpoint/2010/main" val="38331880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4" name="Tekstvak 3"/>
          <p:cNvSpPr txBox="1"/>
          <p:nvPr/>
        </p:nvSpPr>
        <p:spPr>
          <a:xfrm>
            <a:off x="2180709" y="1216349"/>
            <a:ext cx="2178544" cy="3416320"/>
          </a:xfrm>
          <a:prstGeom prst="rect">
            <a:avLst/>
          </a:prstGeom>
          <a:noFill/>
        </p:spPr>
        <p:txBody>
          <a:bodyPr wrap="square" rtlCol="0">
            <a:spAutoFit/>
          </a:bodyPr>
          <a:lstStyle/>
          <a:p>
            <a:pPr marL="257175" indent="-257175">
              <a:buBlip>
                <a:blip r:embed="rId3"/>
              </a:buBlip>
            </a:pPr>
            <a:r>
              <a:rPr lang="nl-NL" dirty="0">
                <a:solidFill>
                  <a:prstClr val="black"/>
                </a:solidFill>
              </a:rPr>
              <a:t>Windows 10 op  </a:t>
            </a:r>
            <a:r>
              <a:rPr lang="nl-NL" dirty="0" err="1">
                <a:solidFill>
                  <a:prstClr val="black"/>
                </a:solidFill>
              </a:rPr>
              <a:t>PC’s</a:t>
            </a:r>
            <a:r>
              <a:rPr lang="nl-NL" dirty="0">
                <a:solidFill>
                  <a:prstClr val="black"/>
                </a:solidFill>
              </a:rPr>
              <a:t> met muis en toetsenbord, start op met het bureaublad.</a:t>
            </a:r>
          </a:p>
          <a:p>
            <a:endParaRPr lang="nl-NL" dirty="0">
              <a:solidFill>
                <a:prstClr val="black"/>
              </a:solidFill>
            </a:endParaRPr>
          </a:p>
          <a:p>
            <a:pPr marL="257175" indent="-257175">
              <a:buBlip>
                <a:blip r:embed="rId3"/>
              </a:buBlip>
            </a:pPr>
            <a:r>
              <a:rPr lang="nl-NL" dirty="0">
                <a:solidFill>
                  <a:prstClr val="black"/>
                </a:solidFill>
              </a:rPr>
              <a:t>Werken met programma’s en </a:t>
            </a:r>
            <a:r>
              <a:rPr lang="nl-NL" dirty="0" err="1">
                <a:solidFill>
                  <a:prstClr val="black"/>
                </a:solidFill>
              </a:rPr>
              <a:t>apps</a:t>
            </a:r>
            <a:r>
              <a:rPr lang="nl-NL" dirty="0">
                <a:solidFill>
                  <a:prstClr val="black"/>
                </a:solidFill>
              </a:rPr>
              <a:t>.</a:t>
            </a:r>
          </a:p>
          <a:p>
            <a:endParaRPr lang="nl-NL" dirty="0">
              <a:solidFill>
                <a:prstClr val="black"/>
              </a:solidFill>
            </a:endParaRPr>
          </a:p>
          <a:p>
            <a:pPr marL="257175" indent="-257175">
              <a:buBlip>
                <a:blip r:embed="rId3"/>
              </a:buBlip>
            </a:pPr>
            <a:r>
              <a:rPr lang="nl-NL" dirty="0">
                <a:solidFill>
                  <a:prstClr val="black"/>
                </a:solidFill>
              </a:rPr>
              <a:t>Sterke link met de ‘Cloud’.</a:t>
            </a:r>
          </a:p>
        </p:txBody>
      </p:sp>
      <p:sp>
        <p:nvSpPr>
          <p:cNvPr id="5" name="Tekstvak 4"/>
          <p:cNvSpPr txBox="1"/>
          <p:nvPr/>
        </p:nvSpPr>
        <p:spPr>
          <a:xfrm>
            <a:off x="2180709" y="1262949"/>
            <a:ext cx="2123312" cy="4708981"/>
          </a:xfrm>
          <a:prstGeom prst="rect">
            <a:avLst/>
          </a:prstGeom>
          <a:solidFill>
            <a:schemeClr val="bg1">
              <a:lumMod val="95000"/>
            </a:schemeClr>
          </a:solidFill>
        </p:spPr>
        <p:txBody>
          <a:bodyPr wrap="square" rtlCol="0">
            <a:spAutoFit/>
          </a:bodyPr>
          <a:lstStyle/>
          <a:p>
            <a:pPr marL="257175" indent="-257175">
              <a:lnSpc>
                <a:spcPts val="1950"/>
              </a:lnSpc>
              <a:buBlip>
                <a:blip r:embed="rId3"/>
              </a:buBlip>
            </a:pPr>
            <a:r>
              <a:rPr lang="nl-NL" dirty="0" err="1">
                <a:solidFill>
                  <a:prstClr val="black"/>
                </a:solidFill>
              </a:rPr>
              <a:t>Tablets</a:t>
            </a:r>
            <a:r>
              <a:rPr lang="nl-NL" dirty="0">
                <a:solidFill>
                  <a:prstClr val="black"/>
                </a:solidFill>
              </a:rPr>
              <a:t> en andere ‘</a:t>
            </a:r>
            <a:r>
              <a:rPr lang="nl-NL" dirty="0" err="1">
                <a:solidFill>
                  <a:prstClr val="black"/>
                </a:solidFill>
              </a:rPr>
              <a:t>touch</a:t>
            </a:r>
            <a:r>
              <a:rPr lang="nl-NL" dirty="0">
                <a:solidFill>
                  <a:prstClr val="black"/>
                </a:solidFill>
              </a:rPr>
              <a:t>’ apparaten   (tot 8  ̎̎) blijven wel met het startscherm opstarten.</a:t>
            </a:r>
          </a:p>
          <a:p>
            <a:pPr>
              <a:lnSpc>
                <a:spcPts val="1950"/>
              </a:lnSpc>
            </a:pPr>
            <a:endParaRPr lang="nl-NL" dirty="0">
              <a:solidFill>
                <a:prstClr val="black"/>
              </a:solidFill>
            </a:endParaRPr>
          </a:p>
          <a:p>
            <a:pPr marL="257175" indent="-257175">
              <a:lnSpc>
                <a:spcPts val="1950"/>
              </a:lnSpc>
              <a:buBlip>
                <a:blip r:embed="rId3"/>
              </a:buBlip>
            </a:pPr>
            <a:r>
              <a:rPr lang="nl-NL" dirty="0">
                <a:solidFill>
                  <a:prstClr val="black"/>
                </a:solidFill>
              </a:rPr>
              <a:t>Bij het werken met Tablets is de link met de ‘Cloud’ zo mogelijk nog belangrijker.</a:t>
            </a:r>
          </a:p>
          <a:p>
            <a:pPr>
              <a:lnSpc>
                <a:spcPts val="1950"/>
              </a:lnSpc>
            </a:pPr>
            <a:endParaRPr lang="nl-NL" dirty="0">
              <a:solidFill>
                <a:prstClr val="black"/>
              </a:solidFill>
            </a:endParaRPr>
          </a:p>
          <a:p>
            <a:pPr marL="257175" indent="-257175">
              <a:lnSpc>
                <a:spcPts val="1950"/>
              </a:lnSpc>
              <a:buBlip>
                <a:blip r:embed="rId3"/>
              </a:buBlip>
            </a:pPr>
            <a:r>
              <a:rPr lang="nl-NL" dirty="0">
                <a:solidFill>
                  <a:prstClr val="black"/>
                </a:solidFill>
              </a:rPr>
              <a:t>Wisselen tussen Startmenu en Bureaublad blijft mogelijk</a:t>
            </a:r>
          </a:p>
        </p:txBody>
      </p:sp>
      <p:pic>
        <p:nvPicPr>
          <p:cNvPr id="7" name="Afbeelding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54738" y="1340532"/>
            <a:ext cx="5378534" cy="4033901"/>
          </a:xfrm>
          <a:prstGeom prst="rect">
            <a:avLst/>
          </a:prstGeom>
        </p:spPr>
      </p:pic>
      <p:pic>
        <p:nvPicPr>
          <p:cNvPr id="6" name="Afbeelding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54738" y="1340532"/>
            <a:ext cx="5383661" cy="4033901"/>
          </a:xfrm>
          <a:prstGeom prst="rect">
            <a:avLst/>
          </a:prstGeom>
        </p:spPr>
      </p:pic>
      <p:sp>
        <p:nvSpPr>
          <p:cNvPr id="2" name="Tijdelijke aanduiding voor dianummer 1"/>
          <p:cNvSpPr>
            <a:spLocks noGrp="1"/>
          </p:cNvSpPr>
          <p:nvPr>
            <p:ph type="sldNum" sz="quarter" idx="12"/>
          </p:nvPr>
        </p:nvSpPr>
        <p:spPr/>
        <p:txBody>
          <a:bodyPr/>
          <a:lstStyle/>
          <a:p>
            <a:fld id="{C17BFE3C-662B-42F3-A0C8-94BF5471221C}" type="slidenum">
              <a:rPr lang="nl-NL" smtClean="0">
                <a:solidFill>
                  <a:prstClr val="black"/>
                </a:solidFill>
              </a:rPr>
              <a:pPr/>
              <a:t>5</a:t>
            </a:fld>
            <a:endParaRPr lang="nl-NL" dirty="0">
              <a:solidFill>
                <a:prstClr val="black"/>
              </a:solidFill>
            </a:endParaRPr>
          </a:p>
        </p:txBody>
      </p:sp>
      <p:sp>
        <p:nvSpPr>
          <p:cNvPr id="3" name="Tekstvak 2"/>
          <p:cNvSpPr txBox="1"/>
          <p:nvPr/>
        </p:nvSpPr>
        <p:spPr>
          <a:xfrm>
            <a:off x="2254294" y="540001"/>
            <a:ext cx="7778979" cy="461665"/>
          </a:xfrm>
          <a:prstGeom prst="rect">
            <a:avLst/>
          </a:prstGeom>
          <a:noFill/>
        </p:spPr>
        <p:txBody>
          <a:bodyPr wrap="square" rtlCol="0">
            <a:spAutoFit/>
          </a:bodyPr>
          <a:lstStyle/>
          <a:p>
            <a:pPr algn="ctr"/>
            <a:r>
              <a:rPr lang="nl-NL" sz="2400" b="1" dirty="0">
                <a:solidFill>
                  <a:prstClr val="black"/>
                </a:solidFill>
              </a:rPr>
              <a:t>Het ‘nieuwe’ bureaublad en startmenu</a:t>
            </a:r>
          </a:p>
        </p:txBody>
      </p:sp>
    </p:spTree>
    <p:extLst>
      <p:ext uri="{BB962C8B-B14F-4D97-AF65-F5344CB8AC3E}">
        <p14:creationId xmlns:p14="http://schemas.microsoft.com/office/powerpoint/2010/main" val="4264834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barn(inVertical)">
                                      <p:cBhvr>
                                        <p:cTn id="7" dur="500"/>
                                        <p:tgtEl>
                                          <p:spTgt spid="5">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5">
                                            <p:txEl>
                                              <p:pRg st="4" end="4"/>
                                            </p:txEl>
                                          </p:spTgt>
                                        </p:tgtEl>
                                        <p:attrNameLst>
                                          <p:attrName>style.visibility</p:attrName>
                                        </p:attrNameLst>
                                      </p:cBhvr>
                                      <p:to>
                                        <p:strVal val="visible"/>
                                      </p:to>
                                    </p:set>
                                    <p:animEffect transition="in" filter="barn(inVertical)">
                                      <p:cBhvr>
                                        <p:cTn id="12" dur="500"/>
                                        <p:tgtEl>
                                          <p:spTgt spid="5">
                                            <p:txEl>
                                              <p:pRg st="4" end="4"/>
                                            </p:txEl>
                                          </p:spTgt>
                                        </p:tgtEl>
                                      </p:cBhvr>
                                    </p:animEffect>
                                  </p:childTnLst>
                                </p:cTn>
                              </p:par>
                              <p:par>
                                <p:cTn id="13" presetID="16" presetClass="entr" presetSubtype="21"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arn(inVertical)">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ekstvak 2"/>
          <p:cNvSpPr txBox="1"/>
          <p:nvPr/>
        </p:nvSpPr>
        <p:spPr>
          <a:xfrm>
            <a:off x="2136648" y="924080"/>
            <a:ext cx="7902702" cy="461665"/>
          </a:xfrm>
          <a:prstGeom prst="rect">
            <a:avLst/>
          </a:prstGeom>
          <a:noFill/>
        </p:spPr>
        <p:txBody>
          <a:bodyPr wrap="square" rtlCol="0">
            <a:spAutoFit/>
          </a:bodyPr>
          <a:lstStyle/>
          <a:p>
            <a:pPr algn="ctr"/>
            <a:r>
              <a:rPr lang="nl-NL" sz="2400" b="1" dirty="0">
                <a:solidFill>
                  <a:prstClr val="black"/>
                </a:solidFill>
              </a:rPr>
              <a:t>Wat is de </a:t>
            </a:r>
            <a:r>
              <a:rPr lang="nl-NL" sz="2400" b="1" dirty="0" err="1">
                <a:solidFill>
                  <a:prstClr val="black"/>
                </a:solidFill>
              </a:rPr>
              <a:t>cloud</a:t>
            </a:r>
            <a:r>
              <a:rPr lang="nl-NL" sz="2400" b="1" dirty="0">
                <a:solidFill>
                  <a:prstClr val="black"/>
                </a:solidFill>
              </a:rPr>
              <a:t>?</a:t>
            </a:r>
            <a:r>
              <a:rPr lang="nl-NL" sz="2400" dirty="0">
                <a:solidFill>
                  <a:prstClr val="black"/>
                </a:solidFill>
              </a:rPr>
              <a:t>  (Letterlijk ‘wolk’) </a:t>
            </a:r>
          </a:p>
        </p:txBody>
      </p:sp>
      <p:sp>
        <p:nvSpPr>
          <p:cNvPr id="4" name="Tekstvak 3"/>
          <p:cNvSpPr txBox="1"/>
          <p:nvPr/>
        </p:nvSpPr>
        <p:spPr>
          <a:xfrm>
            <a:off x="2136649" y="2045971"/>
            <a:ext cx="4853729" cy="3331681"/>
          </a:xfrm>
          <a:prstGeom prst="rect">
            <a:avLst/>
          </a:prstGeom>
          <a:noFill/>
        </p:spPr>
        <p:txBody>
          <a:bodyPr wrap="square" rtlCol="0">
            <a:spAutoFit/>
          </a:bodyPr>
          <a:lstStyle/>
          <a:p>
            <a:pPr marL="257175" indent="-257175">
              <a:buBlip>
                <a:blip r:embed="rId2"/>
              </a:buBlip>
            </a:pPr>
            <a:r>
              <a:rPr lang="nl-NL" dirty="0">
                <a:solidFill>
                  <a:prstClr val="black"/>
                </a:solidFill>
              </a:rPr>
              <a:t>Externe computers (servers) waar de informatie wordt opgeslagen.</a:t>
            </a:r>
          </a:p>
          <a:p>
            <a:pPr marL="557213" lvl="1" indent="-214313">
              <a:buFont typeface="Arial" panose="020B0604020202020204" pitchFamily="34" charset="0"/>
              <a:buChar char="•"/>
            </a:pPr>
            <a:r>
              <a:rPr lang="nl-NL" sz="1500" dirty="0">
                <a:solidFill>
                  <a:prstClr val="black"/>
                </a:solidFill>
              </a:rPr>
              <a:t>Dus niet (alleen) op je eigen computer.</a:t>
            </a:r>
          </a:p>
          <a:p>
            <a:pPr marL="557213" lvl="1" indent="-214313">
              <a:buFont typeface="Arial" panose="020B0604020202020204" pitchFamily="34" charset="0"/>
              <a:buChar char="•"/>
            </a:pPr>
            <a:r>
              <a:rPr lang="nl-NL" sz="1500" dirty="0">
                <a:solidFill>
                  <a:prstClr val="black"/>
                </a:solidFill>
              </a:rPr>
              <a:t>Maar ook via Internet op je eigen, veilige omgeving.</a:t>
            </a:r>
          </a:p>
          <a:p>
            <a:pPr marL="557213" lvl="1" indent="-214313">
              <a:buFont typeface="Arial" panose="020B0604020202020204" pitchFamily="34" charset="0"/>
              <a:buChar char="•"/>
            </a:pPr>
            <a:r>
              <a:rPr lang="nl-NL" sz="1500" dirty="0">
                <a:solidFill>
                  <a:prstClr val="black"/>
                </a:solidFill>
              </a:rPr>
              <a:t>Uiteraard is deze persoonlijke data beveiligd.</a:t>
            </a:r>
          </a:p>
          <a:p>
            <a:pPr>
              <a:lnSpc>
                <a:spcPts val="1050"/>
              </a:lnSpc>
            </a:pPr>
            <a:endParaRPr lang="nl-NL" sz="1350" dirty="0">
              <a:solidFill>
                <a:prstClr val="black"/>
              </a:solidFill>
            </a:endParaRPr>
          </a:p>
          <a:p>
            <a:pPr marL="257175" indent="-257175">
              <a:buBlip>
                <a:blip r:embed="rId2"/>
              </a:buBlip>
            </a:pPr>
            <a:r>
              <a:rPr lang="nl-NL" dirty="0">
                <a:solidFill>
                  <a:prstClr val="black"/>
                </a:solidFill>
              </a:rPr>
              <a:t>Voor gebruik is altijd Internet nodig.</a:t>
            </a:r>
          </a:p>
          <a:p>
            <a:pPr marL="557213" lvl="1" indent="-214313">
              <a:buFont typeface="Arial" panose="020B0604020202020204" pitchFamily="34" charset="0"/>
              <a:buChar char="•"/>
            </a:pPr>
            <a:r>
              <a:rPr lang="nl-NL" sz="1500" dirty="0">
                <a:solidFill>
                  <a:prstClr val="black"/>
                </a:solidFill>
              </a:rPr>
              <a:t>Alhoewel je een bestand of de gehele </a:t>
            </a:r>
            <a:r>
              <a:rPr lang="nl-NL" sz="1500" dirty="0" err="1">
                <a:solidFill>
                  <a:prstClr val="black"/>
                </a:solidFill>
              </a:rPr>
              <a:t>Onedrive</a:t>
            </a:r>
            <a:r>
              <a:rPr lang="nl-NL" sz="1500" dirty="0">
                <a:solidFill>
                  <a:prstClr val="black"/>
                </a:solidFill>
              </a:rPr>
              <a:t> ook </a:t>
            </a:r>
            <a:r>
              <a:rPr lang="nl-NL" sz="1500" dirty="0" err="1">
                <a:solidFill>
                  <a:prstClr val="black"/>
                </a:solidFill>
              </a:rPr>
              <a:t>off-line</a:t>
            </a:r>
            <a:r>
              <a:rPr lang="nl-NL" sz="1500" dirty="0">
                <a:solidFill>
                  <a:prstClr val="black"/>
                </a:solidFill>
              </a:rPr>
              <a:t> beschikbaar kunt maken.</a:t>
            </a:r>
          </a:p>
          <a:p>
            <a:pPr>
              <a:lnSpc>
                <a:spcPts val="1050"/>
              </a:lnSpc>
            </a:pPr>
            <a:endParaRPr lang="nl-NL" sz="1350" dirty="0">
              <a:solidFill>
                <a:prstClr val="black"/>
              </a:solidFill>
            </a:endParaRPr>
          </a:p>
          <a:p>
            <a:pPr marL="257175" indent="-257175">
              <a:buBlip>
                <a:blip r:embed="rId2"/>
              </a:buBlip>
            </a:pPr>
            <a:r>
              <a:rPr lang="nl-NL" dirty="0">
                <a:solidFill>
                  <a:prstClr val="black"/>
                </a:solidFill>
              </a:rPr>
              <a:t>De gratis opslagruimte is meestal beperkt.</a:t>
            </a:r>
          </a:p>
          <a:p>
            <a:pPr>
              <a:lnSpc>
                <a:spcPts val="1050"/>
              </a:lnSpc>
            </a:pPr>
            <a:endParaRPr lang="nl-NL" dirty="0">
              <a:solidFill>
                <a:prstClr val="black"/>
              </a:solidFill>
            </a:endParaRPr>
          </a:p>
          <a:p>
            <a:pPr marL="257175" indent="-257175">
              <a:buBlip>
                <a:blip r:embed="rId2"/>
              </a:buBlip>
            </a:pPr>
            <a:r>
              <a:rPr lang="nl-NL" dirty="0">
                <a:solidFill>
                  <a:prstClr val="black"/>
                </a:solidFill>
              </a:rPr>
              <a:t>Meer opslagruimte is mogelijk, maar daar moet voor betaald worden.</a:t>
            </a:r>
          </a:p>
        </p:txBody>
      </p:sp>
      <p:pic>
        <p:nvPicPr>
          <p:cNvPr id="5" name="Afbeelding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20215" y="611581"/>
            <a:ext cx="943434" cy="943434"/>
          </a:xfrm>
          <a:prstGeom prst="rect">
            <a:avLst/>
          </a:prstGeom>
          <a:noFill/>
        </p:spPr>
      </p:pic>
      <p:pic>
        <p:nvPicPr>
          <p:cNvPr id="6" name="Afbeelding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39315" y="2494162"/>
            <a:ext cx="2878931" cy="2444050"/>
          </a:xfrm>
          <a:prstGeom prst="rect">
            <a:avLst/>
          </a:prstGeom>
        </p:spPr>
      </p:pic>
      <p:sp>
        <p:nvSpPr>
          <p:cNvPr id="2" name="Tijdelijke aanduiding voor dianummer 1"/>
          <p:cNvSpPr>
            <a:spLocks noGrp="1"/>
          </p:cNvSpPr>
          <p:nvPr>
            <p:ph type="sldNum" sz="quarter" idx="12"/>
          </p:nvPr>
        </p:nvSpPr>
        <p:spPr/>
        <p:txBody>
          <a:bodyPr/>
          <a:lstStyle/>
          <a:p>
            <a:fld id="{C17BFE3C-662B-42F3-A0C8-94BF5471221C}" type="slidenum">
              <a:rPr lang="nl-NL" smtClean="0">
                <a:solidFill>
                  <a:prstClr val="black"/>
                </a:solidFill>
              </a:rPr>
              <a:pPr/>
              <a:t>6</a:t>
            </a:fld>
            <a:endParaRPr lang="nl-NL" dirty="0">
              <a:solidFill>
                <a:prstClr val="black"/>
              </a:solidFill>
            </a:endParaRPr>
          </a:p>
        </p:txBody>
      </p:sp>
    </p:spTree>
    <p:extLst>
      <p:ext uri="{BB962C8B-B14F-4D97-AF65-F5344CB8AC3E}">
        <p14:creationId xmlns:p14="http://schemas.microsoft.com/office/powerpoint/2010/main" val="1016216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arn(inVertical)">
                                      <p:cBhvr>
                                        <p:cTn id="7" dur="500"/>
                                        <p:tgtEl>
                                          <p:spTgt spid="4">
                                            <p:txEl>
                                              <p:pRg st="0" end="0"/>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barn(inVertical)">
                                      <p:cBhvr>
                                        <p:cTn id="10" dur="500"/>
                                        <p:tgtEl>
                                          <p:spTgt spid="4">
                                            <p:txEl>
                                              <p:pRg st="1" end="1"/>
                                            </p:txEl>
                                          </p:spTgt>
                                        </p:tgtEl>
                                      </p:cBhvr>
                                    </p:animEffect>
                                  </p:childTnLst>
                                </p:cTn>
                              </p:par>
                              <p:par>
                                <p:cTn id="11" presetID="16" presetClass="entr" presetSubtype="21" fill="hold"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barn(inVertical)">
                                      <p:cBhvr>
                                        <p:cTn id="13" dur="500"/>
                                        <p:tgtEl>
                                          <p:spTgt spid="4">
                                            <p:txEl>
                                              <p:pRg st="2" end="2"/>
                                            </p:txEl>
                                          </p:spTgt>
                                        </p:tgtEl>
                                      </p:cBhvr>
                                    </p:animEffect>
                                  </p:childTnLst>
                                </p:cTn>
                              </p:par>
                              <p:par>
                                <p:cTn id="14" presetID="16" presetClass="entr" presetSubtype="21" fill="hold" nodeType="withEffect">
                                  <p:stCondLst>
                                    <p:cond delay="0"/>
                                  </p:stCondLst>
                                  <p:childTnLst>
                                    <p:set>
                                      <p:cBhvr>
                                        <p:cTn id="15" dur="1" fill="hold">
                                          <p:stCondLst>
                                            <p:cond delay="0"/>
                                          </p:stCondLst>
                                        </p:cTn>
                                        <p:tgtEl>
                                          <p:spTgt spid="4">
                                            <p:txEl>
                                              <p:pRg st="3" end="3"/>
                                            </p:txEl>
                                          </p:spTgt>
                                        </p:tgtEl>
                                        <p:attrNameLst>
                                          <p:attrName>style.visibility</p:attrName>
                                        </p:attrNameLst>
                                      </p:cBhvr>
                                      <p:to>
                                        <p:strVal val="visible"/>
                                      </p:to>
                                    </p:set>
                                    <p:animEffect transition="in" filter="barn(inVertical)">
                                      <p:cBhvr>
                                        <p:cTn id="16" dur="500"/>
                                        <p:tgtEl>
                                          <p:spTgt spid="4">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nodeType="clickEffect">
                                  <p:stCondLst>
                                    <p:cond delay="0"/>
                                  </p:stCondLst>
                                  <p:childTnLst>
                                    <p:set>
                                      <p:cBhvr>
                                        <p:cTn id="20" dur="1" fill="hold">
                                          <p:stCondLst>
                                            <p:cond delay="0"/>
                                          </p:stCondLst>
                                        </p:cTn>
                                        <p:tgtEl>
                                          <p:spTgt spid="4">
                                            <p:txEl>
                                              <p:pRg st="5" end="5"/>
                                            </p:txEl>
                                          </p:spTgt>
                                        </p:tgtEl>
                                        <p:attrNameLst>
                                          <p:attrName>style.visibility</p:attrName>
                                        </p:attrNameLst>
                                      </p:cBhvr>
                                      <p:to>
                                        <p:strVal val="visible"/>
                                      </p:to>
                                    </p:set>
                                    <p:animEffect transition="in" filter="barn(inVertical)">
                                      <p:cBhvr>
                                        <p:cTn id="21" dur="500"/>
                                        <p:tgtEl>
                                          <p:spTgt spid="4">
                                            <p:txEl>
                                              <p:pRg st="5" end="5"/>
                                            </p:txEl>
                                          </p:spTgt>
                                        </p:tgtEl>
                                      </p:cBhvr>
                                    </p:animEffect>
                                  </p:childTnLst>
                                </p:cTn>
                              </p:par>
                              <p:par>
                                <p:cTn id="22" presetID="16" presetClass="entr" presetSubtype="21" fill="hold" nodeType="withEffect">
                                  <p:stCondLst>
                                    <p:cond delay="0"/>
                                  </p:stCondLst>
                                  <p:childTnLst>
                                    <p:set>
                                      <p:cBhvr>
                                        <p:cTn id="23" dur="1" fill="hold">
                                          <p:stCondLst>
                                            <p:cond delay="0"/>
                                          </p:stCondLst>
                                        </p:cTn>
                                        <p:tgtEl>
                                          <p:spTgt spid="4">
                                            <p:txEl>
                                              <p:pRg st="6" end="6"/>
                                            </p:txEl>
                                          </p:spTgt>
                                        </p:tgtEl>
                                        <p:attrNameLst>
                                          <p:attrName>style.visibility</p:attrName>
                                        </p:attrNameLst>
                                      </p:cBhvr>
                                      <p:to>
                                        <p:strVal val="visible"/>
                                      </p:to>
                                    </p:set>
                                    <p:animEffect transition="in" filter="barn(inVertical)">
                                      <p:cBhvr>
                                        <p:cTn id="24" dur="500"/>
                                        <p:tgtEl>
                                          <p:spTgt spid="4">
                                            <p:txEl>
                                              <p:pRg st="6" end="6"/>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4">
                                            <p:txEl>
                                              <p:pRg st="8" end="8"/>
                                            </p:txEl>
                                          </p:spTgt>
                                        </p:tgtEl>
                                        <p:attrNameLst>
                                          <p:attrName>style.visibility</p:attrName>
                                        </p:attrNameLst>
                                      </p:cBhvr>
                                      <p:to>
                                        <p:strVal val="visible"/>
                                      </p:to>
                                    </p:set>
                                    <p:animEffect transition="in" filter="barn(inVertical)">
                                      <p:cBhvr>
                                        <p:cTn id="29" dur="500"/>
                                        <p:tgtEl>
                                          <p:spTgt spid="4">
                                            <p:txEl>
                                              <p:pRg st="8" end="8"/>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nodeType="clickEffect">
                                  <p:stCondLst>
                                    <p:cond delay="0"/>
                                  </p:stCondLst>
                                  <p:childTnLst>
                                    <p:set>
                                      <p:cBhvr>
                                        <p:cTn id="33" dur="1" fill="hold">
                                          <p:stCondLst>
                                            <p:cond delay="0"/>
                                          </p:stCondLst>
                                        </p:cTn>
                                        <p:tgtEl>
                                          <p:spTgt spid="4">
                                            <p:txEl>
                                              <p:pRg st="10" end="10"/>
                                            </p:txEl>
                                          </p:spTgt>
                                        </p:tgtEl>
                                        <p:attrNameLst>
                                          <p:attrName>style.visibility</p:attrName>
                                        </p:attrNameLst>
                                      </p:cBhvr>
                                      <p:to>
                                        <p:strVal val="visible"/>
                                      </p:to>
                                    </p:set>
                                    <p:animEffect transition="in" filter="barn(inVertical)">
                                      <p:cBhvr>
                                        <p:cTn id="34" dur="500"/>
                                        <p:tgtEl>
                                          <p:spTgt spid="4">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ekstvak 2"/>
          <p:cNvSpPr txBox="1"/>
          <p:nvPr/>
        </p:nvSpPr>
        <p:spPr>
          <a:xfrm>
            <a:off x="2138084" y="1268730"/>
            <a:ext cx="2563858" cy="4801314"/>
          </a:xfrm>
          <a:prstGeom prst="rect">
            <a:avLst/>
          </a:prstGeom>
          <a:noFill/>
        </p:spPr>
        <p:txBody>
          <a:bodyPr wrap="square" rtlCol="0">
            <a:spAutoFit/>
          </a:bodyPr>
          <a:lstStyle/>
          <a:p>
            <a:endParaRPr lang="nl-NL" dirty="0">
              <a:solidFill>
                <a:prstClr val="black"/>
              </a:solidFill>
            </a:endParaRPr>
          </a:p>
          <a:p>
            <a:pPr marL="257175" indent="-257175">
              <a:buBlip>
                <a:blip r:embed="rId2"/>
              </a:buBlip>
            </a:pPr>
            <a:r>
              <a:rPr lang="nl-NL" dirty="0">
                <a:solidFill>
                  <a:prstClr val="black"/>
                </a:solidFill>
              </a:rPr>
              <a:t>Combinatie van Windows 7 en Windows 8 Programma’s en </a:t>
            </a:r>
            <a:r>
              <a:rPr lang="nl-NL" dirty="0" err="1">
                <a:solidFill>
                  <a:prstClr val="black"/>
                </a:solidFill>
              </a:rPr>
              <a:t>Apps</a:t>
            </a:r>
            <a:endParaRPr lang="nl-NL" dirty="0">
              <a:solidFill>
                <a:prstClr val="black"/>
              </a:solidFill>
            </a:endParaRPr>
          </a:p>
          <a:p>
            <a:endParaRPr lang="nl-NL" dirty="0">
              <a:solidFill>
                <a:prstClr val="black"/>
              </a:solidFill>
            </a:endParaRPr>
          </a:p>
          <a:p>
            <a:endParaRPr lang="nl-NL" dirty="0">
              <a:solidFill>
                <a:prstClr val="black"/>
              </a:solidFill>
            </a:endParaRPr>
          </a:p>
          <a:p>
            <a:pPr marL="257175" indent="-257175">
              <a:buBlip>
                <a:blip r:embed="rId2"/>
              </a:buBlip>
            </a:pPr>
            <a:r>
              <a:rPr lang="nl-NL" dirty="0">
                <a:solidFill>
                  <a:prstClr val="black"/>
                </a:solidFill>
              </a:rPr>
              <a:t>Nieuwe groepen kunnen aangemaakt worden en titels van groepen zijn aan te passen</a:t>
            </a:r>
          </a:p>
          <a:p>
            <a:endParaRPr lang="nl-NL" dirty="0">
              <a:solidFill>
                <a:prstClr val="black"/>
              </a:solidFill>
            </a:endParaRPr>
          </a:p>
          <a:p>
            <a:endParaRPr lang="nl-NL" dirty="0">
              <a:solidFill>
                <a:prstClr val="black"/>
              </a:solidFill>
            </a:endParaRPr>
          </a:p>
          <a:p>
            <a:pPr marL="257175" indent="-257175">
              <a:buBlip>
                <a:blip r:embed="rId2"/>
              </a:buBlip>
            </a:pPr>
            <a:r>
              <a:rPr lang="nl-NL" dirty="0">
                <a:solidFill>
                  <a:prstClr val="black"/>
                </a:solidFill>
              </a:rPr>
              <a:t>Let op de ‘Aan/uit’-knop</a:t>
            </a:r>
          </a:p>
          <a:p>
            <a:endParaRPr lang="nl-NL" dirty="0">
              <a:solidFill>
                <a:prstClr val="black"/>
              </a:solidFill>
            </a:endParaRPr>
          </a:p>
        </p:txBody>
      </p:sp>
      <p:pic>
        <p:nvPicPr>
          <p:cNvPr id="6" name="Afbeelding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98594" y="1421710"/>
            <a:ext cx="5433835" cy="4371537"/>
          </a:xfrm>
          <a:prstGeom prst="rect">
            <a:avLst/>
          </a:prstGeom>
        </p:spPr>
      </p:pic>
      <p:cxnSp>
        <p:nvCxnSpPr>
          <p:cNvPr id="9" name="Rechte verbindingslijn met pijl 8"/>
          <p:cNvCxnSpPr/>
          <p:nvPr/>
        </p:nvCxnSpPr>
        <p:spPr>
          <a:xfrm flipV="1">
            <a:off x="3911260" y="5384442"/>
            <a:ext cx="642761" cy="126506"/>
          </a:xfrm>
          <a:prstGeom prst="straightConnector1">
            <a:avLst/>
          </a:prstGeom>
          <a:ln w="1905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7" name="Rechte verbindingslijn met pijl 6"/>
          <p:cNvCxnSpPr/>
          <p:nvPr/>
        </p:nvCxnSpPr>
        <p:spPr>
          <a:xfrm flipV="1">
            <a:off x="4083093" y="2516134"/>
            <a:ext cx="3079358" cy="883716"/>
          </a:xfrm>
          <a:prstGeom prst="straightConnector1">
            <a:avLst/>
          </a:prstGeom>
          <a:ln w="1905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pic>
        <p:nvPicPr>
          <p:cNvPr id="10" name="Afbeelding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38085" y="293606"/>
            <a:ext cx="7894343" cy="5920757"/>
          </a:xfrm>
          <a:prstGeom prst="rect">
            <a:avLst/>
          </a:prstGeom>
        </p:spPr>
      </p:pic>
      <p:sp>
        <p:nvSpPr>
          <p:cNvPr id="2" name="Tijdelijke aanduiding voor dianummer 1"/>
          <p:cNvSpPr>
            <a:spLocks noGrp="1"/>
          </p:cNvSpPr>
          <p:nvPr>
            <p:ph type="sldNum" sz="quarter" idx="12"/>
          </p:nvPr>
        </p:nvSpPr>
        <p:spPr/>
        <p:txBody>
          <a:bodyPr/>
          <a:lstStyle/>
          <a:p>
            <a:fld id="{C17BFE3C-662B-42F3-A0C8-94BF5471221C}" type="slidenum">
              <a:rPr lang="nl-NL" smtClean="0">
                <a:solidFill>
                  <a:prstClr val="black"/>
                </a:solidFill>
              </a:rPr>
              <a:pPr/>
              <a:t>7</a:t>
            </a:fld>
            <a:endParaRPr lang="nl-NL" dirty="0">
              <a:solidFill>
                <a:prstClr val="black"/>
              </a:solidFill>
            </a:endParaRPr>
          </a:p>
        </p:txBody>
      </p:sp>
      <p:sp>
        <p:nvSpPr>
          <p:cNvPr id="5" name="Tekstvak 4"/>
          <p:cNvSpPr txBox="1"/>
          <p:nvPr/>
        </p:nvSpPr>
        <p:spPr>
          <a:xfrm>
            <a:off x="2338873" y="540000"/>
            <a:ext cx="7607560" cy="738664"/>
          </a:xfrm>
          <a:prstGeom prst="rect">
            <a:avLst/>
          </a:prstGeom>
          <a:noFill/>
        </p:spPr>
        <p:txBody>
          <a:bodyPr wrap="square" rtlCol="0">
            <a:spAutoFit/>
          </a:bodyPr>
          <a:lstStyle/>
          <a:p>
            <a:pPr algn="ctr"/>
            <a:r>
              <a:rPr lang="nl-NL" sz="2400" b="1" dirty="0">
                <a:solidFill>
                  <a:prstClr val="black"/>
                </a:solidFill>
              </a:rPr>
              <a:t>Wat is nieuw/anders?  -  Bureaublad</a:t>
            </a:r>
          </a:p>
          <a:p>
            <a:endParaRPr lang="nl-NL" dirty="0">
              <a:solidFill>
                <a:prstClr val="black"/>
              </a:solidFill>
            </a:endParaRPr>
          </a:p>
        </p:txBody>
      </p:sp>
    </p:spTree>
    <p:extLst>
      <p:ext uri="{BB962C8B-B14F-4D97-AF65-F5344CB8AC3E}">
        <p14:creationId xmlns:p14="http://schemas.microsoft.com/office/powerpoint/2010/main" val="1192947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barn(inVertical)">
                                      <p:cBhvr>
                                        <p:cTn id="7" dur="500"/>
                                        <p:tgtEl>
                                          <p:spTgt spid="3">
                                            <p:txEl>
                                              <p:pRg st="4" end="4"/>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arn(inVertical)">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animEffect transition="in" filter="barn(inVertical)">
                                      <p:cBhvr>
                                        <p:cTn id="15" dur="500"/>
                                        <p:tgtEl>
                                          <p:spTgt spid="3">
                                            <p:txEl>
                                              <p:pRg st="7" end="7"/>
                                            </p:txEl>
                                          </p:spTgt>
                                        </p:tgtEl>
                                      </p:cBhvr>
                                    </p:animEffect>
                                  </p:childTnLst>
                                </p:cTn>
                              </p:par>
                              <p:par>
                                <p:cTn id="16" presetID="16" presetClass="entr" presetSubtype="21" fill="hold"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barn(inVertical)">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barn(inVertical)">
                                      <p:cBhvr>
                                        <p:cTn id="2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3" name="Afbeelding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40135" y="1361156"/>
            <a:ext cx="6022331" cy="4249119"/>
          </a:xfrm>
          <a:prstGeom prst="rect">
            <a:avLst/>
          </a:prstGeom>
        </p:spPr>
      </p:pic>
      <p:sp>
        <p:nvSpPr>
          <p:cNvPr id="4" name="Tekstvak 3"/>
          <p:cNvSpPr txBox="1"/>
          <p:nvPr/>
        </p:nvSpPr>
        <p:spPr>
          <a:xfrm>
            <a:off x="2037001" y="3604222"/>
            <a:ext cx="1854201" cy="1477328"/>
          </a:xfrm>
          <a:prstGeom prst="rect">
            <a:avLst/>
          </a:prstGeom>
          <a:noFill/>
        </p:spPr>
        <p:txBody>
          <a:bodyPr wrap="square" rtlCol="0">
            <a:spAutoFit/>
          </a:bodyPr>
          <a:lstStyle/>
          <a:p>
            <a:pPr marL="257175" indent="-257175">
              <a:buBlip>
                <a:blip r:embed="rId3"/>
              </a:buBlip>
            </a:pPr>
            <a:r>
              <a:rPr lang="nl-NL" dirty="0">
                <a:solidFill>
                  <a:prstClr val="black"/>
                </a:solidFill>
              </a:rPr>
              <a:t>Het formaat van de  tegels is net als in Windows 8 instelbaar</a:t>
            </a:r>
          </a:p>
        </p:txBody>
      </p:sp>
      <p:sp>
        <p:nvSpPr>
          <p:cNvPr id="5" name="Tekstvak 4"/>
          <p:cNvSpPr txBox="1"/>
          <p:nvPr/>
        </p:nvSpPr>
        <p:spPr>
          <a:xfrm>
            <a:off x="2037001" y="1975031"/>
            <a:ext cx="1854201" cy="1200329"/>
          </a:xfrm>
          <a:prstGeom prst="rect">
            <a:avLst/>
          </a:prstGeom>
          <a:noFill/>
        </p:spPr>
        <p:txBody>
          <a:bodyPr wrap="square" rtlCol="0">
            <a:spAutoFit/>
          </a:bodyPr>
          <a:lstStyle/>
          <a:p>
            <a:pPr marL="214313" indent="-214313">
              <a:buBlip>
                <a:blip r:embed="rId3"/>
              </a:buBlip>
            </a:pPr>
            <a:r>
              <a:rPr lang="nl-NL" dirty="0">
                <a:solidFill>
                  <a:prstClr val="black"/>
                </a:solidFill>
              </a:rPr>
              <a:t>Tegels kunnen worden toegevoegd of verwijderd.</a:t>
            </a:r>
          </a:p>
        </p:txBody>
      </p:sp>
      <p:cxnSp>
        <p:nvCxnSpPr>
          <p:cNvPr id="7" name="Rechte verbindingslijn met pijl 6"/>
          <p:cNvCxnSpPr/>
          <p:nvPr/>
        </p:nvCxnSpPr>
        <p:spPr>
          <a:xfrm>
            <a:off x="3481675" y="3025498"/>
            <a:ext cx="1018728" cy="578724"/>
          </a:xfrm>
          <a:prstGeom prst="straightConnector1">
            <a:avLst/>
          </a:prstGeom>
          <a:ln w="1905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pic>
        <p:nvPicPr>
          <p:cNvPr id="6" name="Afbeelding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13069" y="1356163"/>
            <a:ext cx="6244692" cy="4414056"/>
          </a:xfrm>
          <a:prstGeom prst="rect">
            <a:avLst/>
          </a:prstGeom>
        </p:spPr>
      </p:pic>
      <p:sp>
        <p:nvSpPr>
          <p:cNvPr id="2" name="Tijdelijke aanduiding voor dianummer 1"/>
          <p:cNvSpPr>
            <a:spLocks noGrp="1"/>
          </p:cNvSpPr>
          <p:nvPr>
            <p:ph type="sldNum" sz="quarter" idx="12"/>
          </p:nvPr>
        </p:nvSpPr>
        <p:spPr/>
        <p:txBody>
          <a:bodyPr/>
          <a:lstStyle/>
          <a:p>
            <a:fld id="{C17BFE3C-662B-42F3-A0C8-94BF5471221C}" type="slidenum">
              <a:rPr lang="nl-NL" smtClean="0">
                <a:solidFill>
                  <a:prstClr val="black"/>
                </a:solidFill>
              </a:rPr>
              <a:pPr/>
              <a:t>8</a:t>
            </a:fld>
            <a:endParaRPr lang="nl-NL" dirty="0">
              <a:solidFill>
                <a:prstClr val="black"/>
              </a:solidFill>
            </a:endParaRPr>
          </a:p>
        </p:txBody>
      </p:sp>
      <p:cxnSp>
        <p:nvCxnSpPr>
          <p:cNvPr id="11" name="Rechte verbindingslijn met pijl 10"/>
          <p:cNvCxnSpPr/>
          <p:nvPr/>
        </p:nvCxnSpPr>
        <p:spPr>
          <a:xfrm flipV="1">
            <a:off x="3401895" y="4780656"/>
            <a:ext cx="3649404" cy="128875"/>
          </a:xfrm>
          <a:prstGeom prst="straightConnector1">
            <a:avLst/>
          </a:prstGeom>
          <a:ln w="1905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14" name="Tekstvak 13"/>
          <p:cNvSpPr txBox="1"/>
          <p:nvPr/>
        </p:nvSpPr>
        <p:spPr>
          <a:xfrm>
            <a:off x="2192923" y="540001"/>
            <a:ext cx="7869542" cy="461665"/>
          </a:xfrm>
          <a:prstGeom prst="rect">
            <a:avLst/>
          </a:prstGeom>
          <a:noFill/>
        </p:spPr>
        <p:txBody>
          <a:bodyPr wrap="square" rtlCol="0">
            <a:spAutoFit/>
          </a:bodyPr>
          <a:lstStyle/>
          <a:p>
            <a:pPr algn="ctr"/>
            <a:r>
              <a:rPr lang="nl-NL" sz="2400" b="1" dirty="0">
                <a:solidFill>
                  <a:prstClr val="black"/>
                </a:solidFill>
              </a:rPr>
              <a:t>Startmenu / Tegels kunnen aangepast worden</a:t>
            </a:r>
          </a:p>
        </p:txBody>
      </p:sp>
    </p:spTree>
    <p:extLst>
      <p:ext uri="{BB962C8B-B14F-4D97-AF65-F5344CB8AC3E}">
        <p14:creationId xmlns:p14="http://schemas.microsoft.com/office/powerpoint/2010/main" val="1329220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16" presetClass="entr" presetSubtype="21"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inVertical)">
                                      <p:cBhvr>
                                        <p:cTn id="11" dur="500"/>
                                        <p:tgtEl>
                                          <p:spTgt spid="6"/>
                                        </p:tgtEl>
                                      </p:cBhvr>
                                    </p:animEffect>
                                  </p:childTnLst>
                                </p:cTn>
                              </p:par>
                              <p:par>
                                <p:cTn id="12" presetID="2" presetClass="entr" presetSubtype="4" fill="hold" nodeType="with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additive="base">
                                        <p:cTn id="14" dur="500" fill="hold"/>
                                        <p:tgtEl>
                                          <p:spTgt spid="11"/>
                                        </p:tgtEl>
                                        <p:attrNameLst>
                                          <p:attrName>ppt_x</p:attrName>
                                        </p:attrNameLst>
                                      </p:cBhvr>
                                      <p:tavLst>
                                        <p:tav tm="0">
                                          <p:val>
                                            <p:strVal val="#ppt_x"/>
                                          </p:val>
                                        </p:tav>
                                        <p:tav tm="100000">
                                          <p:val>
                                            <p:strVal val="#ppt_x"/>
                                          </p:val>
                                        </p:tav>
                                      </p:tavLst>
                                    </p:anim>
                                    <p:anim calcmode="lin" valueType="num">
                                      <p:cBhvr additive="base">
                                        <p:cTn id="15"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3" name="Afbeelding 2"/>
          <p:cNvPicPr>
            <a:picLocks noChangeAspect="1"/>
          </p:cNvPicPr>
          <p:nvPr/>
        </p:nvPicPr>
        <p:blipFill rotWithShape="1">
          <a:blip r:embed="rId2">
            <a:extLst>
              <a:ext uri="{28A0092B-C50C-407E-A947-70E740481C1C}">
                <a14:useLocalDpi xmlns:a14="http://schemas.microsoft.com/office/drawing/2010/main" val="0"/>
              </a:ext>
            </a:extLst>
          </a:blip>
          <a:srcRect l="-2" r="27427"/>
          <a:stretch/>
        </p:blipFill>
        <p:spPr>
          <a:xfrm>
            <a:off x="4664854" y="762431"/>
            <a:ext cx="5374496" cy="5256034"/>
          </a:xfrm>
          <a:prstGeom prst="rect">
            <a:avLst/>
          </a:prstGeom>
        </p:spPr>
      </p:pic>
      <p:sp>
        <p:nvSpPr>
          <p:cNvPr id="4" name="Tekstvak 3"/>
          <p:cNvSpPr txBox="1"/>
          <p:nvPr/>
        </p:nvSpPr>
        <p:spPr>
          <a:xfrm>
            <a:off x="2036999" y="1685453"/>
            <a:ext cx="1781614" cy="2308324"/>
          </a:xfrm>
          <a:prstGeom prst="rect">
            <a:avLst/>
          </a:prstGeom>
          <a:noFill/>
        </p:spPr>
        <p:txBody>
          <a:bodyPr wrap="square" rtlCol="0">
            <a:spAutoFit/>
          </a:bodyPr>
          <a:lstStyle/>
          <a:p>
            <a:pPr marL="257175" indent="-257175">
              <a:buBlip>
                <a:blip r:embed="rId3"/>
              </a:buBlip>
            </a:pPr>
            <a:r>
              <a:rPr lang="nl-NL" spc="-38" dirty="0">
                <a:solidFill>
                  <a:prstClr val="black"/>
                </a:solidFill>
              </a:rPr>
              <a:t>Rechtsklikken </a:t>
            </a:r>
            <a:r>
              <a:rPr lang="nl-NL" dirty="0">
                <a:solidFill>
                  <a:prstClr val="black"/>
                </a:solidFill>
              </a:rPr>
              <a:t>op de startknop opent een aantal ‘ouderwetse’ </a:t>
            </a:r>
            <a:r>
              <a:rPr lang="nl-NL" dirty="0" err="1">
                <a:solidFill>
                  <a:prstClr val="black"/>
                </a:solidFill>
              </a:rPr>
              <a:t>mogelijk-heden</a:t>
            </a:r>
            <a:r>
              <a:rPr lang="nl-NL" dirty="0">
                <a:solidFill>
                  <a:prstClr val="black"/>
                </a:solidFill>
              </a:rPr>
              <a:t>.</a:t>
            </a:r>
          </a:p>
        </p:txBody>
      </p:sp>
      <p:sp>
        <p:nvSpPr>
          <p:cNvPr id="5" name="Ingekeepte PIJL-RECHTS 4"/>
          <p:cNvSpPr/>
          <p:nvPr/>
        </p:nvSpPr>
        <p:spPr>
          <a:xfrm>
            <a:off x="3687583" y="5053949"/>
            <a:ext cx="910418" cy="425003"/>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350">
              <a:solidFill>
                <a:prstClr val="white"/>
              </a:solidFill>
            </a:endParaRPr>
          </a:p>
        </p:txBody>
      </p:sp>
      <p:sp>
        <p:nvSpPr>
          <p:cNvPr id="2" name="Tijdelijke aanduiding voor dianummer 1"/>
          <p:cNvSpPr>
            <a:spLocks noGrp="1"/>
          </p:cNvSpPr>
          <p:nvPr>
            <p:ph type="sldNum" sz="quarter" idx="12"/>
          </p:nvPr>
        </p:nvSpPr>
        <p:spPr/>
        <p:txBody>
          <a:bodyPr/>
          <a:lstStyle/>
          <a:p>
            <a:fld id="{C17BFE3C-662B-42F3-A0C8-94BF5471221C}" type="slidenum">
              <a:rPr lang="nl-NL" smtClean="0">
                <a:solidFill>
                  <a:prstClr val="black"/>
                </a:solidFill>
              </a:rPr>
              <a:pPr/>
              <a:t>9</a:t>
            </a:fld>
            <a:endParaRPr lang="nl-NL" dirty="0">
              <a:solidFill>
                <a:prstClr val="black"/>
              </a:solidFill>
            </a:endParaRPr>
          </a:p>
        </p:txBody>
      </p:sp>
    </p:spTree>
    <p:extLst>
      <p:ext uri="{BB962C8B-B14F-4D97-AF65-F5344CB8AC3E}">
        <p14:creationId xmlns:p14="http://schemas.microsoft.com/office/powerpoint/2010/main" val="2454660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200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theme/theme1.xml><?xml version="1.0" encoding="utf-8"?>
<a:theme xmlns:a="http://schemas.openxmlformats.org/drawingml/2006/main" name="1_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e1" id="{8D9F19AD-6351-4F80-95BC-1560AA9769B4}" vid="{084B9562-3597-45FC-9CE8-39D32B24F29A}"/>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324</TotalTime>
  <Words>1282</Words>
  <Application>Microsoft Office PowerPoint</Application>
  <PresentationFormat>Breedbeeld</PresentationFormat>
  <Paragraphs>270</Paragraphs>
  <Slides>30</Slides>
  <Notes>4</Notes>
  <HiddenSlides>0</HiddenSlides>
  <MMClips>2</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30</vt:i4>
      </vt:variant>
    </vt:vector>
  </HeadingPairs>
  <TitlesOfParts>
    <vt:vector size="35" baseType="lpstr">
      <vt:lpstr>Arial</vt:lpstr>
      <vt:lpstr>Calibri</vt:lpstr>
      <vt:lpstr>Calibri Light</vt:lpstr>
      <vt:lpstr>Segoe UI</vt:lpstr>
      <vt:lpstr>1_Kantoorthema</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w10</dc:title>
  <dc:creator>Henk Buitenhuis</dc:creator>
  <cp:lastModifiedBy>jan boerema</cp:lastModifiedBy>
  <cp:revision>9</cp:revision>
  <dcterms:created xsi:type="dcterms:W3CDTF">2015-08-13T10:38:31Z</dcterms:created>
  <dcterms:modified xsi:type="dcterms:W3CDTF">2015-10-08T14:26:54Z</dcterms:modified>
</cp:coreProperties>
</file>