
<file path=[Content_Types].xml><?xml version="1.0" encoding="utf-8"?>
<Types xmlns="http://schemas.openxmlformats.org/package/2006/content-types">
  <Override PartName="/_rels/.rels" ContentType="application/vnd.openxmlformats-package.relationships+xml"/>
  <Override PartName="/ppt/slides/_rels/slide21.xml.rels" ContentType="application/vnd.openxmlformats-package.relationships+xml"/>
  <Override PartName="/ppt/slides/_rels/slide20.xml.rels" ContentType="application/vnd.openxmlformats-package.relationships+xml"/>
  <Override PartName="/ppt/slides/_rels/slide16.xml.rels" ContentType="application/vnd.openxmlformats-package.relationships+xml"/>
  <Override PartName="/ppt/slides/_rels/slide15.xml.rels" ContentType="application/vnd.openxmlformats-package.relationships+xml"/>
  <Override PartName="/ppt/slides/_rels/slide22.xml.rels" ContentType="application/vnd.openxmlformats-package.relationships+xml"/>
  <Override PartName="/ppt/slides/_rels/slide14.xml.rels" ContentType="application/vnd.openxmlformats-package.relationships+xml"/>
  <Override PartName="/ppt/slides/_rels/slide13.xml.rels" ContentType="application/vnd.openxmlformats-package.relationships+xml"/>
  <Override PartName="/ppt/slides/_rels/slide19.xml.rels" ContentType="application/vnd.openxmlformats-package.relationships+xml"/>
  <Override PartName="/ppt/slides/_rels/slide12.xml.rels" ContentType="application/vnd.openxmlformats-package.relationships+xml"/>
  <Override PartName="/ppt/slides/_rels/slide18.xml.rels" ContentType="application/vnd.openxmlformats-package.relationships+xml"/>
  <Override PartName="/ppt/slides/_rels/slide11.xml.rels" ContentType="application/vnd.openxmlformats-package.relationships+xml"/>
  <Override PartName="/ppt/slides/_rels/slide3.xml.rels" ContentType="application/vnd.openxmlformats-package.relationships+xml"/>
  <Override PartName="/ppt/slides/_rels/slide4.xml.rels" ContentType="application/vnd.openxmlformats-package.relationships+xml"/>
  <Override PartName="/ppt/slides/_rels/slide5.xml.rels" ContentType="application/vnd.openxmlformats-package.relationships+xml"/>
  <Override PartName="/ppt/slides/_rels/slide6.xml.rels" ContentType="application/vnd.openxmlformats-package.relationships+xml"/>
  <Override PartName="/ppt/slides/_rels/slide7.xml.rels" ContentType="application/vnd.openxmlformats-package.relationships+xml"/>
  <Override PartName="/ppt/slides/_rels/slide1.xml.rels" ContentType="application/vnd.openxmlformats-package.relationships+xml"/>
  <Override PartName="/ppt/slides/_rels/slide8.xml.rels" ContentType="application/vnd.openxmlformats-package.relationships+xml"/>
  <Override PartName="/ppt/slides/_rels/slide2.xml.rels" ContentType="application/vnd.openxmlformats-package.relationships+xml"/>
  <Override PartName="/ppt/slides/_rels/slide9.xml.rels" ContentType="application/vnd.openxmlformats-package.relationships+xml"/>
  <Override PartName="/ppt/slides/_rels/slide17.xml.rels" ContentType="application/vnd.openxmlformats-package.relationships+xml"/>
  <Override PartName="/ppt/slides/_rels/slide10.xml.rels" ContentType="application/vnd.openxmlformats-package.relationships+xml"/>
  <Override PartName="/ppt/slides/slide22.xml" ContentType="application/vnd.openxmlformats-officedocument.presentationml.slide+xml"/>
  <Override PartName="/ppt/slides/slide7.xml" ContentType="application/vnd.openxmlformats-officedocument.presentationml.slide+xml"/>
  <Override PartName="/ppt/slides/slide21.xml" ContentType="application/vnd.openxmlformats-officedocument.presentationml.slide+xml"/>
  <Override PartName="/ppt/slides/slide6.xml" ContentType="application/vnd.openxmlformats-officedocument.presentationml.slide+xml"/>
  <Override PartName="/ppt/slides/slide20.xml" ContentType="application/vnd.openxmlformats-officedocument.presentationml.slide+xml"/>
  <Override PartName="/ppt/slides/slide5.xml" ContentType="application/vnd.openxmlformats-officedocument.presentationml.slide+xml"/>
  <Override PartName="/ppt/slides/slide8.xml" ContentType="application/vnd.openxmlformats-officedocument.presentationml.slide+xml"/>
  <Override PartName="/ppt/slides/slide10.xml" ContentType="application/vnd.openxmlformats-officedocument.presentationml.slide+xml"/>
  <Override PartName="/ppt/slides/slide1.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9.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Layouts/_rels/slideLayout12.xml.rels" ContentType="application/vnd.openxmlformats-package.relationships+xml"/>
  <Override PartName="/ppt/slideLayouts/_rels/slideLayout11.xml.rels" ContentType="application/vnd.openxmlformats-package.relationships+xml"/>
  <Override PartName="/ppt/slideLayouts/_rels/slideLayout4.xml.rels" ContentType="application/vnd.openxmlformats-package.relationships+xml"/>
  <Override PartName="/ppt/slideLayouts/_rels/slideLayout3.xml.rels" ContentType="application/vnd.openxmlformats-package.relationships+xml"/>
  <Override PartName="/ppt/slideLayouts/_rels/slideLayout5.xml.rels" ContentType="application/vnd.openxmlformats-package.relationships+xml"/>
  <Override PartName="/ppt/slideLayouts/_rels/slideLayout6.xml.rels" ContentType="application/vnd.openxmlformats-package.relationships+xml"/>
  <Override PartName="/ppt/slideLayouts/_rels/slideLayout7.xml.rels" ContentType="application/vnd.openxmlformats-package.relationships+xml"/>
  <Override PartName="/ppt/slideLayouts/_rels/slideLayout1.xml.rels" ContentType="application/vnd.openxmlformats-package.relationships+xml"/>
  <Override PartName="/ppt/slideLayouts/_rels/slideLayout8.xml.rels" ContentType="application/vnd.openxmlformats-package.relationships+xml"/>
  <Override PartName="/ppt/slideLayouts/_rels/slideLayout2.xml.rels" ContentType="application/vnd.openxmlformats-package.relationships+xml"/>
  <Override PartName="/ppt/slideLayouts/_rels/slideLayout9.xml.rels" ContentType="application/vnd.openxmlformats-package.relationships+xml"/>
  <Override PartName="/ppt/slideLayouts/_rels/slideLayout10.xml.rels" ContentType="application/vnd.openxmlformats-package.relationships+xml"/>
  <Override PartName="/ppt/slideLayouts/slideLayout12.xml" ContentType="application/vnd.openxmlformats-officedocument.presentationml.slideLayout+xml"/>
  <Override PartName="/ppt/slideLayouts/slideLayout11.xml" ContentType="application/vnd.openxmlformats-officedocument.presentationml.slideLayout+xml"/>
  <Override PartName="/ppt/slideLayouts/slideLayout4.xml" ContentType="application/vnd.openxmlformats-officedocument.presentationml.slideLayout+xml"/>
  <Override PartName="/ppt/slideLayouts/slideLayout3.xml" ContentType="application/vnd.openxmlformats-officedocument.presentationml.slideLayout+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presentation.xml" ContentType="application/vnd.openxmlformats-officedocument.presentationml.presentation.main+xml"/>
  <Override PartName="/ppt/slideMasters/_rels/slideMaster1.xml.rels" ContentType="application/vnd.openxmlformats-package.relationships+xml"/>
  <Override PartName="/ppt/slideMasters/slideMaster1.xml" ContentType="application/vnd.openxmlformats-officedocument.presentationml.slideMaster+xml"/>
  <Override PartName="/ppt/theme/theme1.xml" ContentType="application/vnd.openxmlformats-officedocument.theme+xml"/>
  <Override PartName="/ppt/_rels/presentation.xml.rels" ContentType="application/vnd.openxmlformats-package.relationships+xml"/>
  <Override PartName="/ppt/media/image9.png" ContentType="image/png"/>
  <Override PartName="/ppt/media/image8.png" ContentType="image/png"/>
  <Override PartName="/ppt/media/image7.png" ContentType="image/png"/>
  <Override PartName="/ppt/media/image6.png" ContentType="image/png"/>
  <Override PartName="/ppt/media/image5.png" ContentType="image/png"/>
  <Override PartName="/ppt/media/image1.png" ContentType="image/png"/>
  <Override PartName="/ppt/media/image2.png" ContentType="image/png"/>
  <Override PartName="/ppt/media/image3.png" ContentType="image/png"/>
  <Override PartName="/ppt/media/image4.png" ContentType="image/png"/>
  <Override PartName="/docProps/custom.xml" ContentType="application/vnd.openxmlformats-officedocument.custom-properties+xml"/>
  <Override PartName="/docProps/app.xml" ContentType="application/vnd.openxmlformats-officedocument.extended-properties+xml"/>
  <Override PartName="/docProps/core.xml" ContentType="application/vnd.openxmlformats-package.core-properties+xml"/>
</Types>
</file>

<file path=_rels/.rels><?xml version="1.0" encoding="UTF-8"?>
<Relationships xmlns="http://schemas.openxmlformats.org/package/2006/relationships"><Relationship Id="rId1" Type="http://schemas.openxmlformats.org/package/2006/relationships/metadata/core-properties" Target="docProps/core.xml"/><Relationship Id="rId2" Type="http://schemas.openxmlformats.org/officeDocument/2006/relationships/extended-properties" Target="docProps/app.xml"/><Relationship Id="rId3" Type="http://schemas.openxmlformats.org/officeDocument/2006/relationships/custom-properties" Target="docProps/custom.xml"/><Relationship Id="rId4" Type="http://schemas.openxmlformats.org/officeDocument/2006/relationships/officeDocument" Target="ppt/presentation.xml"/>
</Relationships>
</file>

<file path=ppt/presentation.xml><?xml version="1.0" encoding="utf-8"?>
<p:presentation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sldMasterIdLst>
    <p:sldMasterId id="2147483648" r:id="rId2"/>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Lst>
  <p:sldSz cx="10080625" cy="7559675"/>
  <p:notesSz cx="7559675" cy="10691812"/>
</p:presentation>
</file>

<file path=ppt/_rels/presentation.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slideMaster" Target="slideMasters/slideMaster1.xml"/><Relationship Id="rId3" Type="http://schemas.openxmlformats.org/officeDocument/2006/relationships/slide" Target="slides/slide1.xml"/><Relationship Id="rId4" Type="http://schemas.openxmlformats.org/officeDocument/2006/relationships/slide" Target="slides/slide2.xml"/><Relationship Id="rId5" Type="http://schemas.openxmlformats.org/officeDocument/2006/relationships/slide" Target="slides/slide3.xml"/><Relationship Id="rId6" Type="http://schemas.openxmlformats.org/officeDocument/2006/relationships/slide" Target="slides/slide4.xml"/><Relationship Id="rId7" Type="http://schemas.openxmlformats.org/officeDocument/2006/relationships/slide" Target="slides/slide5.xml"/><Relationship Id="rId8" Type="http://schemas.openxmlformats.org/officeDocument/2006/relationships/slide" Target="slides/slide6.xml"/><Relationship Id="rId9" Type="http://schemas.openxmlformats.org/officeDocument/2006/relationships/slide" Target="slides/slide7.xml"/><Relationship Id="rId10" Type="http://schemas.openxmlformats.org/officeDocument/2006/relationships/slide" Target="slides/slide8.xml"/><Relationship Id="rId11" Type="http://schemas.openxmlformats.org/officeDocument/2006/relationships/slide" Target="slides/slide9.xml"/><Relationship Id="rId12" Type="http://schemas.openxmlformats.org/officeDocument/2006/relationships/slide" Target="slides/slide10.xml"/><Relationship Id="rId13" Type="http://schemas.openxmlformats.org/officeDocument/2006/relationships/slide" Target="slides/slide11.xml"/><Relationship Id="rId14" Type="http://schemas.openxmlformats.org/officeDocument/2006/relationships/slide" Target="slides/slide12.xml"/><Relationship Id="rId15" Type="http://schemas.openxmlformats.org/officeDocument/2006/relationships/slide" Target="slides/slide13.xml"/><Relationship Id="rId16" Type="http://schemas.openxmlformats.org/officeDocument/2006/relationships/slide" Target="slides/slide14.xml"/><Relationship Id="rId17" Type="http://schemas.openxmlformats.org/officeDocument/2006/relationships/slide" Target="slides/slide15.xml"/><Relationship Id="rId18" Type="http://schemas.openxmlformats.org/officeDocument/2006/relationships/slide" Target="slides/slide16.xml"/><Relationship Id="rId19" Type="http://schemas.openxmlformats.org/officeDocument/2006/relationships/slide" Target="slides/slide17.xml"/><Relationship Id="rId20" Type="http://schemas.openxmlformats.org/officeDocument/2006/relationships/slide" Target="slides/slide18.xml"/><Relationship Id="rId21" Type="http://schemas.openxmlformats.org/officeDocument/2006/relationships/slide" Target="slides/slide19.xml"/><Relationship Id="rId22" Type="http://schemas.openxmlformats.org/officeDocument/2006/relationships/slide" Target="slides/slide20.xml"/><Relationship Id="rId23" Type="http://schemas.openxmlformats.org/officeDocument/2006/relationships/slide" Target="slides/slide21.xml"/><Relationship Id="rId24" Type="http://schemas.openxmlformats.org/officeDocument/2006/relationships/slide" Target="slides/slide22.xml"/>
</Relationships>
</file>

<file path=ppt/slideLayouts/_rels/slideLayout1.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0.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1.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2.xml.rels><?xml version="1.0" encoding="UTF-8"?>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 Id="rId3" Type="http://schemas.openxmlformats.org/officeDocument/2006/relationships/image" Target="../media/image3.png"/>
</Relationships>
</file>

<file path=ppt/slideLayouts/_rels/slideLayout2.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3.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4.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5.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6.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7.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8.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9.xml.rels><?xml version="1.0" encoding="UTF-8"?>
<Relationships xmlns="http://schemas.openxmlformats.org/package/2006/relationships"><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Slide">
    <p:spTree>
      <p:nvGrpSpPr>
        <p:cNvPr id="1" name=""/>
        <p:cNvGrpSpPr/>
        <p:nvPr/>
      </p:nvGrpSpPr>
      <p:grpSpPr>
        <a:xfrm>
          <a:off x="0" y="0"/>
          <a:ext cx="0" cy="0"/>
          <a:chOff x="0" y="0"/>
          <a:chExt cx="0" cy="0"/>
        </a:xfrm>
      </p:grpSpPr>
    </p:spTree>
  </p:cSld>
</p:sldLayout>
</file>

<file path=ppt/slideLayouts/slideLayout1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Title, Content over Content">
    <p:spTree>
      <p:nvGrpSpPr>
        <p:cNvPr id="1" name=""/>
        <p:cNvGrpSpPr/>
        <p:nvPr/>
      </p:nvGrpSpPr>
      <p:grpSpPr>
        <a:xfrm>
          <a:off x="0" y="0"/>
          <a:ext cx="0" cy="0"/>
          <a:chOff x="0" y="0"/>
          <a:chExt cx="0" cy="0"/>
        </a:xfrm>
      </p:grpSpPr>
      <p:sp>
        <p:nvSpPr>
          <p:cNvPr id="26" name="PlaceHolder 1"/>
          <p:cNvSpPr>
            <a:spLocks noGrp="1"/>
          </p:cNvSpPr>
          <p:nvPr>
            <p:ph type="title"/>
          </p:nvPr>
        </p:nvSpPr>
        <p:spPr>
          <a:xfrm>
            <a:off x="504000" y="301320"/>
            <a:ext cx="9072000" cy="1261800"/>
          </a:xfrm>
          <a:prstGeom prst="rect">
            <a:avLst/>
          </a:prstGeom>
        </p:spPr>
        <p:txBody>
          <a:bodyPr lIns="0" rIns="0" tIns="0" bIns="0" anchor="ctr"/>
          <a:p>
            <a:endParaRPr b="0" lang="nl-NL" sz="1800" spc="-1" strike="noStrike">
              <a:solidFill>
                <a:srgbClr val="000000"/>
              </a:solidFill>
              <a:uFill>
                <a:solidFill>
                  <a:srgbClr val="ffffff"/>
                </a:solidFill>
              </a:uFill>
              <a:latin typeface="Calibri"/>
            </a:endParaRPr>
          </a:p>
        </p:txBody>
      </p:sp>
      <p:sp>
        <p:nvSpPr>
          <p:cNvPr id="27" name="PlaceHolder 2"/>
          <p:cNvSpPr>
            <a:spLocks noGrp="1"/>
          </p:cNvSpPr>
          <p:nvPr>
            <p:ph type="body"/>
          </p:nvPr>
        </p:nvSpPr>
        <p:spPr>
          <a:xfrm>
            <a:off x="504000" y="1768680"/>
            <a:ext cx="9072000" cy="2090880"/>
          </a:xfrm>
          <a:prstGeom prst="rect">
            <a:avLst/>
          </a:prstGeom>
        </p:spPr>
        <p:txBody>
          <a:bodyPr lIns="0" rIns="0" tIns="0" bIns="0"/>
          <a:p>
            <a:endParaRPr b="0" lang="fi-FI" sz="3200" spc="-1" strike="noStrike">
              <a:solidFill>
                <a:srgbClr val="000000"/>
              </a:solidFill>
              <a:uFill>
                <a:solidFill>
                  <a:srgbClr val="ffffff"/>
                </a:solidFill>
              </a:uFill>
              <a:latin typeface="Arial"/>
            </a:endParaRPr>
          </a:p>
        </p:txBody>
      </p:sp>
      <p:sp>
        <p:nvSpPr>
          <p:cNvPr id="28" name="PlaceHolder 3"/>
          <p:cNvSpPr>
            <a:spLocks noGrp="1"/>
          </p:cNvSpPr>
          <p:nvPr>
            <p:ph type="body"/>
          </p:nvPr>
        </p:nvSpPr>
        <p:spPr>
          <a:xfrm>
            <a:off x="504000" y="4058640"/>
            <a:ext cx="9072000" cy="2090880"/>
          </a:xfrm>
          <a:prstGeom prst="rect">
            <a:avLst/>
          </a:prstGeom>
        </p:spPr>
        <p:txBody>
          <a:bodyPr lIns="0" rIns="0" tIns="0" bIns="0"/>
          <a:p>
            <a:endParaRPr b="0" lang="fi-FI" sz="3200" spc="-1" strike="noStrike">
              <a:solidFill>
                <a:srgbClr val="000000"/>
              </a:solidFill>
              <a:uFill>
                <a:solidFill>
                  <a:srgbClr val="ffffff"/>
                </a:solidFill>
              </a:uFill>
              <a:latin typeface="Arial"/>
            </a:endParaRPr>
          </a:p>
        </p:txBody>
      </p:sp>
    </p:spTree>
  </p:cSld>
</p:sldLayout>
</file>

<file path=ppt/slideLayouts/slideLayout1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Title, 4 Content">
    <p:spTree>
      <p:nvGrpSpPr>
        <p:cNvPr id="1" name=""/>
        <p:cNvGrpSpPr/>
        <p:nvPr/>
      </p:nvGrpSpPr>
      <p:grpSpPr>
        <a:xfrm>
          <a:off x="0" y="0"/>
          <a:ext cx="0" cy="0"/>
          <a:chOff x="0" y="0"/>
          <a:chExt cx="0" cy="0"/>
        </a:xfrm>
      </p:grpSpPr>
      <p:sp>
        <p:nvSpPr>
          <p:cNvPr id="29" name="PlaceHolder 1"/>
          <p:cNvSpPr>
            <a:spLocks noGrp="1"/>
          </p:cNvSpPr>
          <p:nvPr>
            <p:ph type="title"/>
          </p:nvPr>
        </p:nvSpPr>
        <p:spPr>
          <a:xfrm>
            <a:off x="504000" y="301320"/>
            <a:ext cx="9072000" cy="1261800"/>
          </a:xfrm>
          <a:prstGeom prst="rect">
            <a:avLst/>
          </a:prstGeom>
        </p:spPr>
        <p:txBody>
          <a:bodyPr lIns="0" rIns="0" tIns="0" bIns="0" anchor="ctr"/>
          <a:p>
            <a:endParaRPr b="0" lang="nl-NL" sz="1800" spc="-1" strike="noStrike">
              <a:solidFill>
                <a:srgbClr val="000000"/>
              </a:solidFill>
              <a:uFill>
                <a:solidFill>
                  <a:srgbClr val="ffffff"/>
                </a:solidFill>
              </a:uFill>
              <a:latin typeface="Calibri"/>
            </a:endParaRPr>
          </a:p>
        </p:txBody>
      </p:sp>
      <p:sp>
        <p:nvSpPr>
          <p:cNvPr id="30" name="PlaceHolder 2"/>
          <p:cNvSpPr>
            <a:spLocks noGrp="1"/>
          </p:cNvSpPr>
          <p:nvPr>
            <p:ph type="body"/>
          </p:nvPr>
        </p:nvSpPr>
        <p:spPr>
          <a:xfrm>
            <a:off x="504000" y="1768680"/>
            <a:ext cx="4426920" cy="2090880"/>
          </a:xfrm>
          <a:prstGeom prst="rect">
            <a:avLst/>
          </a:prstGeom>
        </p:spPr>
        <p:txBody>
          <a:bodyPr lIns="0" rIns="0" tIns="0" bIns="0"/>
          <a:p>
            <a:endParaRPr b="0" lang="fi-FI" sz="3200" spc="-1" strike="noStrike">
              <a:solidFill>
                <a:srgbClr val="000000"/>
              </a:solidFill>
              <a:uFill>
                <a:solidFill>
                  <a:srgbClr val="ffffff"/>
                </a:solidFill>
              </a:uFill>
              <a:latin typeface="Arial"/>
            </a:endParaRPr>
          </a:p>
        </p:txBody>
      </p:sp>
      <p:sp>
        <p:nvSpPr>
          <p:cNvPr id="31" name="PlaceHolder 3"/>
          <p:cNvSpPr>
            <a:spLocks noGrp="1"/>
          </p:cNvSpPr>
          <p:nvPr>
            <p:ph type="body"/>
          </p:nvPr>
        </p:nvSpPr>
        <p:spPr>
          <a:xfrm>
            <a:off x="5152680" y="1768680"/>
            <a:ext cx="4426920" cy="2090880"/>
          </a:xfrm>
          <a:prstGeom prst="rect">
            <a:avLst/>
          </a:prstGeom>
        </p:spPr>
        <p:txBody>
          <a:bodyPr lIns="0" rIns="0" tIns="0" bIns="0"/>
          <a:p>
            <a:endParaRPr b="0" lang="fi-FI" sz="3200" spc="-1" strike="noStrike">
              <a:solidFill>
                <a:srgbClr val="000000"/>
              </a:solidFill>
              <a:uFill>
                <a:solidFill>
                  <a:srgbClr val="ffffff"/>
                </a:solidFill>
              </a:uFill>
              <a:latin typeface="Arial"/>
            </a:endParaRPr>
          </a:p>
        </p:txBody>
      </p:sp>
      <p:sp>
        <p:nvSpPr>
          <p:cNvPr id="32" name="PlaceHolder 4"/>
          <p:cNvSpPr>
            <a:spLocks noGrp="1"/>
          </p:cNvSpPr>
          <p:nvPr>
            <p:ph type="body"/>
          </p:nvPr>
        </p:nvSpPr>
        <p:spPr>
          <a:xfrm>
            <a:off x="5152680" y="4058640"/>
            <a:ext cx="4426920" cy="2090880"/>
          </a:xfrm>
          <a:prstGeom prst="rect">
            <a:avLst/>
          </a:prstGeom>
        </p:spPr>
        <p:txBody>
          <a:bodyPr lIns="0" rIns="0" tIns="0" bIns="0"/>
          <a:p>
            <a:endParaRPr b="0" lang="fi-FI" sz="3200" spc="-1" strike="noStrike">
              <a:solidFill>
                <a:srgbClr val="000000"/>
              </a:solidFill>
              <a:uFill>
                <a:solidFill>
                  <a:srgbClr val="ffffff"/>
                </a:solidFill>
              </a:uFill>
              <a:latin typeface="Arial"/>
            </a:endParaRPr>
          </a:p>
        </p:txBody>
      </p:sp>
      <p:sp>
        <p:nvSpPr>
          <p:cNvPr id="33" name="PlaceHolder 5"/>
          <p:cNvSpPr>
            <a:spLocks noGrp="1"/>
          </p:cNvSpPr>
          <p:nvPr>
            <p:ph type="body"/>
          </p:nvPr>
        </p:nvSpPr>
        <p:spPr>
          <a:xfrm>
            <a:off x="504000" y="4058640"/>
            <a:ext cx="4426920" cy="2090880"/>
          </a:xfrm>
          <a:prstGeom prst="rect">
            <a:avLst/>
          </a:prstGeom>
        </p:spPr>
        <p:txBody>
          <a:bodyPr lIns="0" rIns="0" tIns="0" bIns="0"/>
          <a:p>
            <a:endParaRPr b="0" lang="fi-FI" sz="3200" spc="-1" strike="noStrike">
              <a:solidFill>
                <a:srgbClr val="000000"/>
              </a:solidFill>
              <a:uFill>
                <a:solidFill>
                  <a:srgbClr val="ffffff"/>
                </a:solidFill>
              </a:uFill>
              <a:latin typeface="Arial"/>
            </a:endParaRPr>
          </a:p>
        </p:txBody>
      </p:sp>
    </p:spTree>
  </p:cSld>
</p:sldLayout>
</file>

<file path=ppt/slideLayouts/slideLayout1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le, 6 Content">
    <p:spTree>
      <p:nvGrpSpPr>
        <p:cNvPr id="1" name=""/>
        <p:cNvGrpSpPr/>
        <p:nvPr/>
      </p:nvGrpSpPr>
      <p:grpSpPr>
        <a:xfrm>
          <a:off x="0" y="0"/>
          <a:ext cx="0" cy="0"/>
          <a:chOff x="0" y="0"/>
          <a:chExt cx="0" cy="0"/>
        </a:xfrm>
      </p:grpSpPr>
      <p:sp>
        <p:nvSpPr>
          <p:cNvPr id="34" name="PlaceHolder 1"/>
          <p:cNvSpPr>
            <a:spLocks noGrp="1"/>
          </p:cNvSpPr>
          <p:nvPr>
            <p:ph type="title"/>
          </p:nvPr>
        </p:nvSpPr>
        <p:spPr>
          <a:xfrm>
            <a:off x="504000" y="301320"/>
            <a:ext cx="9072000" cy="1261800"/>
          </a:xfrm>
          <a:prstGeom prst="rect">
            <a:avLst/>
          </a:prstGeom>
        </p:spPr>
        <p:txBody>
          <a:bodyPr lIns="0" rIns="0" tIns="0" bIns="0" anchor="ctr"/>
          <a:p>
            <a:endParaRPr b="0" lang="nl-NL" sz="1800" spc="-1" strike="noStrike">
              <a:solidFill>
                <a:srgbClr val="000000"/>
              </a:solidFill>
              <a:uFill>
                <a:solidFill>
                  <a:srgbClr val="ffffff"/>
                </a:solidFill>
              </a:uFill>
              <a:latin typeface="Calibri"/>
            </a:endParaRPr>
          </a:p>
        </p:txBody>
      </p:sp>
      <p:sp>
        <p:nvSpPr>
          <p:cNvPr id="35" name="PlaceHolder 2"/>
          <p:cNvSpPr>
            <a:spLocks noGrp="1"/>
          </p:cNvSpPr>
          <p:nvPr>
            <p:ph type="body"/>
          </p:nvPr>
        </p:nvSpPr>
        <p:spPr>
          <a:xfrm>
            <a:off x="504000" y="1768680"/>
            <a:ext cx="9072000" cy="4384080"/>
          </a:xfrm>
          <a:prstGeom prst="rect">
            <a:avLst/>
          </a:prstGeom>
        </p:spPr>
        <p:txBody>
          <a:bodyPr lIns="0" rIns="0" tIns="0" bIns="0"/>
          <a:p>
            <a:endParaRPr b="0" lang="fi-FI" sz="3200" spc="-1" strike="noStrike">
              <a:solidFill>
                <a:srgbClr val="000000"/>
              </a:solidFill>
              <a:uFill>
                <a:solidFill>
                  <a:srgbClr val="ffffff"/>
                </a:solidFill>
              </a:uFill>
              <a:latin typeface="Arial"/>
            </a:endParaRPr>
          </a:p>
        </p:txBody>
      </p:sp>
      <p:sp>
        <p:nvSpPr>
          <p:cNvPr id="36" name="PlaceHolder 3"/>
          <p:cNvSpPr>
            <a:spLocks noGrp="1"/>
          </p:cNvSpPr>
          <p:nvPr>
            <p:ph type="body"/>
          </p:nvPr>
        </p:nvSpPr>
        <p:spPr>
          <a:xfrm>
            <a:off x="504000" y="1768680"/>
            <a:ext cx="9072000" cy="4384080"/>
          </a:xfrm>
          <a:prstGeom prst="rect">
            <a:avLst/>
          </a:prstGeom>
        </p:spPr>
        <p:txBody>
          <a:bodyPr lIns="0" rIns="0" tIns="0" bIns="0"/>
          <a:p>
            <a:endParaRPr b="0" lang="fi-FI" sz="3200" spc="-1" strike="noStrike">
              <a:solidFill>
                <a:srgbClr val="000000"/>
              </a:solidFill>
              <a:uFill>
                <a:solidFill>
                  <a:srgbClr val="ffffff"/>
                </a:solidFill>
              </a:uFill>
              <a:latin typeface="Arial"/>
            </a:endParaRPr>
          </a:p>
        </p:txBody>
      </p:sp>
      <p:pic>
        <p:nvPicPr>
          <p:cNvPr id="37" name="" descr=""/>
          <p:cNvPicPr/>
          <p:nvPr/>
        </p:nvPicPr>
        <p:blipFill>
          <a:blip r:embed="rId2"/>
          <a:stretch/>
        </p:blipFill>
        <p:spPr>
          <a:xfrm>
            <a:off x="2292480" y="1768680"/>
            <a:ext cx="5494680" cy="4384080"/>
          </a:xfrm>
          <a:prstGeom prst="rect">
            <a:avLst/>
          </a:prstGeom>
          <a:ln>
            <a:noFill/>
          </a:ln>
        </p:spPr>
      </p:pic>
      <p:pic>
        <p:nvPicPr>
          <p:cNvPr id="38" name="" descr=""/>
          <p:cNvPicPr/>
          <p:nvPr/>
        </p:nvPicPr>
        <p:blipFill>
          <a:blip r:embed="rId3"/>
          <a:stretch/>
        </p:blipFill>
        <p:spPr>
          <a:xfrm>
            <a:off x="2292480" y="1768680"/>
            <a:ext cx="5494680" cy="4384080"/>
          </a:xfrm>
          <a:prstGeom prst="rect">
            <a:avLst/>
          </a:prstGeom>
          <a:ln>
            <a:noFill/>
          </a:ln>
        </p:spPr>
      </p:pic>
    </p:spTree>
  </p:cSld>
</p:sldLayout>
</file>

<file path=ppt/slideLayouts/slideLayout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Title Slide">
    <p:spTree>
      <p:nvGrpSpPr>
        <p:cNvPr id="1" name=""/>
        <p:cNvGrpSpPr/>
        <p:nvPr/>
      </p:nvGrpSpPr>
      <p:grpSpPr>
        <a:xfrm>
          <a:off x="0" y="0"/>
          <a:ext cx="0" cy="0"/>
          <a:chOff x="0" y="0"/>
          <a:chExt cx="0" cy="0"/>
        </a:xfrm>
      </p:grpSpPr>
      <p:sp>
        <p:nvSpPr>
          <p:cNvPr id="5" name="PlaceHolder 1"/>
          <p:cNvSpPr>
            <a:spLocks noGrp="1"/>
          </p:cNvSpPr>
          <p:nvPr>
            <p:ph type="title"/>
          </p:nvPr>
        </p:nvSpPr>
        <p:spPr>
          <a:xfrm>
            <a:off x="504000" y="301320"/>
            <a:ext cx="9072000" cy="1261800"/>
          </a:xfrm>
          <a:prstGeom prst="rect">
            <a:avLst/>
          </a:prstGeom>
        </p:spPr>
        <p:txBody>
          <a:bodyPr lIns="0" rIns="0" tIns="0" bIns="0" anchor="ctr"/>
          <a:p>
            <a:endParaRPr b="0" lang="nl-NL" sz="1800" spc="-1" strike="noStrike">
              <a:solidFill>
                <a:srgbClr val="000000"/>
              </a:solidFill>
              <a:uFill>
                <a:solidFill>
                  <a:srgbClr val="ffffff"/>
                </a:solidFill>
              </a:uFill>
              <a:latin typeface="Calibri"/>
            </a:endParaRPr>
          </a:p>
        </p:txBody>
      </p:sp>
      <p:sp>
        <p:nvSpPr>
          <p:cNvPr id="6" name="PlaceHolder 2"/>
          <p:cNvSpPr>
            <a:spLocks noGrp="1"/>
          </p:cNvSpPr>
          <p:nvPr>
            <p:ph type="subTitle"/>
          </p:nvPr>
        </p:nvSpPr>
        <p:spPr>
          <a:xfrm>
            <a:off x="504000" y="1768680"/>
            <a:ext cx="9072000" cy="4384080"/>
          </a:xfrm>
          <a:prstGeom prst="rect">
            <a:avLst/>
          </a:prstGeom>
        </p:spPr>
        <p:txBody>
          <a:bodyPr lIns="0" rIns="0" tIns="0" bIns="0" anchor="ctr"/>
          <a:p>
            <a:pPr algn="ctr"/>
            <a:endParaRPr b="0" lang="en-US" sz="3200" spc="-1" strike="noStrike">
              <a:solidFill>
                <a:srgbClr val="000000"/>
              </a:solidFill>
              <a:uFill>
                <a:solidFill>
                  <a:srgbClr val="ffffff"/>
                </a:solidFill>
              </a:uFill>
              <a:latin typeface="Arial"/>
            </a:endParaRPr>
          </a:p>
        </p:txBody>
      </p:sp>
    </p:spTree>
  </p:cSld>
</p:sldLayout>
</file>

<file path=ppt/slideLayouts/slideLayout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Content">
    <p:spTree>
      <p:nvGrpSpPr>
        <p:cNvPr id="1" name=""/>
        <p:cNvGrpSpPr/>
        <p:nvPr/>
      </p:nvGrpSpPr>
      <p:grpSpPr>
        <a:xfrm>
          <a:off x="0" y="0"/>
          <a:ext cx="0" cy="0"/>
          <a:chOff x="0" y="0"/>
          <a:chExt cx="0" cy="0"/>
        </a:xfrm>
      </p:grpSpPr>
      <p:sp>
        <p:nvSpPr>
          <p:cNvPr id="7" name="PlaceHolder 1"/>
          <p:cNvSpPr>
            <a:spLocks noGrp="1"/>
          </p:cNvSpPr>
          <p:nvPr>
            <p:ph type="title"/>
          </p:nvPr>
        </p:nvSpPr>
        <p:spPr>
          <a:xfrm>
            <a:off x="504000" y="301320"/>
            <a:ext cx="9072000" cy="1261800"/>
          </a:xfrm>
          <a:prstGeom prst="rect">
            <a:avLst/>
          </a:prstGeom>
        </p:spPr>
        <p:txBody>
          <a:bodyPr lIns="0" rIns="0" tIns="0" bIns="0" anchor="ctr"/>
          <a:p>
            <a:endParaRPr b="0" lang="nl-NL" sz="1800" spc="-1" strike="noStrike">
              <a:solidFill>
                <a:srgbClr val="000000"/>
              </a:solidFill>
              <a:uFill>
                <a:solidFill>
                  <a:srgbClr val="ffffff"/>
                </a:solidFill>
              </a:uFill>
              <a:latin typeface="Calibri"/>
            </a:endParaRPr>
          </a:p>
        </p:txBody>
      </p:sp>
      <p:sp>
        <p:nvSpPr>
          <p:cNvPr id="8" name="PlaceHolder 2"/>
          <p:cNvSpPr>
            <a:spLocks noGrp="1"/>
          </p:cNvSpPr>
          <p:nvPr>
            <p:ph type="body"/>
          </p:nvPr>
        </p:nvSpPr>
        <p:spPr>
          <a:xfrm>
            <a:off x="504000" y="1768680"/>
            <a:ext cx="9072000" cy="4384080"/>
          </a:xfrm>
          <a:prstGeom prst="rect">
            <a:avLst/>
          </a:prstGeom>
        </p:spPr>
        <p:txBody>
          <a:bodyPr lIns="0" rIns="0" tIns="0" bIns="0"/>
          <a:p>
            <a:endParaRPr b="0" lang="fi-FI" sz="3200" spc="-1" strike="noStrike">
              <a:solidFill>
                <a:srgbClr val="000000"/>
              </a:solidFill>
              <a:uFill>
                <a:solidFill>
                  <a:srgbClr val="ffffff"/>
                </a:solidFill>
              </a:uFill>
              <a:latin typeface="Arial"/>
            </a:endParaRPr>
          </a:p>
        </p:txBody>
      </p:sp>
    </p:spTree>
  </p:cSld>
</p:sldLayout>
</file>

<file path=ppt/slideLayouts/slideLayout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itle, 2 Content">
    <p:spTree>
      <p:nvGrpSpPr>
        <p:cNvPr id="1" name=""/>
        <p:cNvGrpSpPr/>
        <p:nvPr/>
      </p:nvGrpSpPr>
      <p:grpSpPr>
        <a:xfrm>
          <a:off x="0" y="0"/>
          <a:ext cx="0" cy="0"/>
          <a:chOff x="0" y="0"/>
          <a:chExt cx="0" cy="0"/>
        </a:xfrm>
      </p:grpSpPr>
      <p:sp>
        <p:nvSpPr>
          <p:cNvPr id="9" name="PlaceHolder 1"/>
          <p:cNvSpPr>
            <a:spLocks noGrp="1"/>
          </p:cNvSpPr>
          <p:nvPr>
            <p:ph type="title"/>
          </p:nvPr>
        </p:nvSpPr>
        <p:spPr>
          <a:xfrm>
            <a:off x="504000" y="301320"/>
            <a:ext cx="9072000" cy="1261800"/>
          </a:xfrm>
          <a:prstGeom prst="rect">
            <a:avLst/>
          </a:prstGeom>
        </p:spPr>
        <p:txBody>
          <a:bodyPr lIns="0" rIns="0" tIns="0" bIns="0" anchor="ctr"/>
          <a:p>
            <a:endParaRPr b="0" lang="nl-NL" sz="1800" spc="-1" strike="noStrike">
              <a:solidFill>
                <a:srgbClr val="000000"/>
              </a:solidFill>
              <a:uFill>
                <a:solidFill>
                  <a:srgbClr val="ffffff"/>
                </a:solidFill>
              </a:uFill>
              <a:latin typeface="Calibri"/>
            </a:endParaRPr>
          </a:p>
        </p:txBody>
      </p:sp>
      <p:sp>
        <p:nvSpPr>
          <p:cNvPr id="10" name="PlaceHolder 2"/>
          <p:cNvSpPr>
            <a:spLocks noGrp="1"/>
          </p:cNvSpPr>
          <p:nvPr>
            <p:ph type="body"/>
          </p:nvPr>
        </p:nvSpPr>
        <p:spPr>
          <a:xfrm>
            <a:off x="504000" y="1768680"/>
            <a:ext cx="4426920" cy="4384080"/>
          </a:xfrm>
          <a:prstGeom prst="rect">
            <a:avLst/>
          </a:prstGeom>
        </p:spPr>
        <p:txBody>
          <a:bodyPr lIns="0" rIns="0" tIns="0" bIns="0"/>
          <a:p>
            <a:endParaRPr b="0" lang="fi-FI" sz="3200" spc="-1" strike="noStrike">
              <a:solidFill>
                <a:srgbClr val="000000"/>
              </a:solidFill>
              <a:uFill>
                <a:solidFill>
                  <a:srgbClr val="ffffff"/>
                </a:solidFill>
              </a:uFill>
              <a:latin typeface="Arial"/>
            </a:endParaRPr>
          </a:p>
        </p:txBody>
      </p:sp>
      <p:sp>
        <p:nvSpPr>
          <p:cNvPr id="11" name="PlaceHolder 3"/>
          <p:cNvSpPr>
            <a:spLocks noGrp="1"/>
          </p:cNvSpPr>
          <p:nvPr>
            <p:ph type="body"/>
          </p:nvPr>
        </p:nvSpPr>
        <p:spPr>
          <a:xfrm>
            <a:off x="5152680" y="1768680"/>
            <a:ext cx="4426920" cy="4384080"/>
          </a:xfrm>
          <a:prstGeom prst="rect">
            <a:avLst/>
          </a:prstGeom>
        </p:spPr>
        <p:txBody>
          <a:bodyPr lIns="0" rIns="0" tIns="0" bIns="0"/>
          <a:p>
            <a:endParaRPr b="0" lang="fi-FI" sz="3200" spc="-1" strike="noStrike">
              <a:solidFill>
                <a:srgbClr val="000000"/>
              </a:solidFill>
              <a:uFill>
                <a:solidFill>
                  <a:srgbClr val="ffffff"/>
                </a:solidFill>
              </a:uFill>
              <a:latin typeface="Arial"/>
            </a:endParaRPr>
          </a:p>
        </p:txBody>
      </p:sp>
    </p:spTree>
  </p:cSld>
</p:sldLayout>
</file>

<file path=ppt/slideLayouts/slideLayout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12" name="PlaceHolder 1"/>
          <p:cNvSpPr>
            <a:spLocks noGrp="1"/>
          </p:cNvSpPr>
          <p:nvPr>
            <p:ph type="title"/>
          </p:nvPr>
        </p:nvSpPr>
        <p:spPr>
          <a:xfrm>
            <a:off x="504000" y="301320"/>
            <a:ext cx="9072000" cy="1261800"/>
          </a:xfrm>
          <a:prstGeom prst="rect">
            <a:avLst/>
          </a:prstGeom>
        </p:spPr>
        <p:txBody>
          <a:bodyPr lIns="0" rIns="0" tIns="0" bIns="0" anchor="ctr"/>
          <a:p>
            <a:endParaRPr b="0" lang="nl-NL" sz="1800" spc="-1" strike="noStrike">
              <a:solidFill>
                <a:srgbClr val="000000"/>
              </a:solidFill>
              <a:uFill>
                <a:solidFill>
                  <a:srgbClr val="ffffff"/>
                </a:solidFill>
              </a:uFill>
              <a:latin typeface="Calibri"/>
            </a:endParaRPr>
          </a:p>
        </p:txBody>
      </p:sp>
    </p:spTree>
  </p:cSld>
</p:sldLayout>
</file>

<file path=ppt/slideLayouts/slideLayout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nly" preserve="1">
  <p:cSld name="Centered Text">
    <p:spTree>
      <p:nvGrpSpPr>
        <p:cNvPr id="1" name=""/>
        <p:cNvGrpSpPr/>
        <p:nvPr/>
      </p:nvGrpSpPr>
      <p:grpSpPr>
        <a:xfrm>
          <a:off x="0" y="0"/>
          <a:ext cx="0" cy="0"/>
          <a:chOff x="0" y="0"/>
          <a:chExt cx="0" cy="0"/>
        </a:xfrm>
      </p:grpSpPr>
      <p:sp>
        <p:nvSpPr>
          <p:cNvPr id="13" name="PlaceHolder 1"/>
          <p:cNvSpPr>
            <a:spLocks noGrp="1"/>
          </p:cNvSpPr>
          <p:nvPr>
            <p:ph type="subTitle"/>
          </p:nvPr>
        </p:nvSpPr>
        <p:spPr>
          <a:xfrm>
            <a:off x="504000" y="301320"/>
            <a:ext cx="9072000" cy="5850360"/>
          </a:xfrm>
          <a:prstGeom prst="rect">
            <a:avLst/>
          </a:prstGeom>
        </p:spPr>
        <p:txBody>
          <a:bodyPr lIns="0" rIns="0" tIns="0" bIns="0" anchor="ctr"/>
          <a:p>
            <a:pPr algn="ctr"/>
            <a:endParaRPr b="0" lang="en-US" sz="3200" spc="-1" strike="noStrike">
              <a:solidFill>
                <a:srgbClr val="000000"/>
              </a:solidFill>
              <a:uFill>
                <a:solidFill>
                  <a:srgbClr val="ffffff"/>
                </a:solidFill>
              </a:uFill>
              <a:latin typeface="Arial"/>
            </a:endParaRPr>
          </a:p>
        </p:txBody>
      </p:sp>
    </p:spTree>
  </p:cSld>
</p:sldLayout>
</file>

<file path=ppt/slideLayouts/slideLayout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Obj" preserve="1">
  <p:cSld name="Title, 2 Content and Content">
    <p:spTree>
      <p:nvGrpSpPr>
        <p:cNvPr id="1" name=""/>
        <p:cNvGrpSpPr/>
        <p:nvPr/>
      </p:nvGrpSpPr>
      <p:grpSpPr>
        <a:xfrm>
          <a:off x="0" y="0"/>
          <a:ext cx="0" cy="0"/>
          <a:chOff x="0" y="0"/>
          <a:chExt cx="0" cy="0"/>
        </a:xfrm>
      </p:grpSpPr>
      <p:sp>
        <p:nvSpPr>
          <p:cNvPr id="14" name="PlaceHolder 1"/>
          <p:cNvSpPr>
            <a:spLocks noGrp="1"/>
          </p:cNvSpPr>
          <p:nvPr>
            <p:ph type="title"/>
          </p:nvPr>
        </p:nvSpPr>
        <p:spPr>
          <a:xfrm>
            <a:off x="504000" y="301320"/>
            <a:ext cx="9072000" cy="1261800"/>
          </a:xfrm>
          <a:prstGeom prst="rect">
            <a:avLst/>
          </a:prstGeom>
        </p:spPr>
        <p:txBody>
          <a:bodyPr lIns="0" rIns="0" tIns="0" bIns="0" anchor="ctr"/>
          <a:p>
            <a:endParaRPr b="0" lang="nl-NL" sz="1800" spc="-1" strike="noStrike">
              <a:solidFill>
                <a:srgbClr val="000000"/>
              </a:solidFill>
              <a:uFill>
                <a:solidFill>
                  <a:srgbClr val="ffffff"/>
                </a:solidFill>
              </a:uFill>
              <a:latin typeface="Calibri"/>
            </a:endParaRPr>
          </a:p>
        </p:txBody>
      </p:sp>
      <p:sp>
        <p:nvSpPr>
          <p:cNvPr id="15" name="PlaceHolder 2"/>
          <p:cNvSpPr>
            <a:spLocks noGrp="1"/>
          </p:cNvSpPr>
          <p:nvPr>
            <p:ph type="body"/>
          </p:nvPr>
        </p:nvSpPr>
        <p:spPr>
          <a:xfrm>
            <a:off x="504000" y="1768680"/>
            <a:ext cx="4426920" cy="2090880"/>
          </a:xfrm>
          <a:prstGeom prst="rect">
            <a:avLst/>
          </a:prstGeom>
        </p:spPr>
        <p:txBody>
          <a:bodyPr lIns="0" rIns="0" tIns="0" bIns="0"/>
          <a:p>
            <a:endParaRPr b="0" lang="fi-FI" sz="3200" spc="-1" strike="noStrike">
              <a:solidFill>
                <a:srgbClr val="000000"/>
              </a:solidFill>
              <a:uFill>
                <a:solidFill>
                  <a:srgbClr val="ffffff"/>
                </a:solidFill>
              </a:uFill>
              <a:latin typeface="Arial"/>
            </a:endParaRPr>
          </a:p>
        </p:txBody>
      </p:sp>
      <p:sp>
        <p:nvSpPr>
          <p:cNvPr id="16" name="PlaceHolder 3"/>
          <p:cNvSpPr>
            <a:spLocks noGrp="1"/>
          </p:cNvSpPr>
          <p:nvPr>
            <p:ph type="body"/>
          </p:nvPr>
        </p:nvSpPr>
        <p:spPr>
          <a:xfrm>
            <a:off x="504000" y="4058640"/>
            <a:ext cx="4426920" cy="2090880"/>
          </a:xfrm>
          <a:prstGeom prst="rect">
            <a:avLst/>
          </a:prstGeom>
        </p:spPr>
        <p:txBody>
          <a:bodyPr lIns="0" rIns="0" tIns="0" bIns="0"/>
          <a:p>
            <a:endParaRPr b="0" lang="fi-FI" sz="3200" spc="-1" strike="noStrike">
              <a:solidFill>
                <a:srgbClr val="000000"/>
              </a:solidFill>
              <a:uFill>
                <a:solidFill>
                  <a:srgbClr val="ffffff"/>
                </a:solidFill>
              </a:uFill>
              <a:latin typeface="Arial"/>
            </a:endParaRPr>
          </a:p>
        </p:txBody>
      </p:sp>
      <p:sp>
        <p:nvSpPr>
          <p:cNvPr id="17" name="PlaceHolder 4"/>
          <p:cNvSpPr>
            <a:spLocks noGrp="1"/>
          </p:cNvSpPr>
          <p:nvPr>
            <p:ph type="body"/>
          </p:nvPr>
        </p:nvSpPr>
        <p:spPr>
          <a:xfrm>
            <a:off x="5152680" y="1768680"/>
            <a:ext cx="4426920" cy="4384080"/>
          </a:xfrm>
          <a:prstGeom prst="rect">
            <a:avLst/>
          </a:prstGeom>
        </p:spPr>
        <p:txBody>
          <a:bodyPr lIns="0" rIns="0" tIns="0" bIns="0"/>
          <a:p>
            <a:endParaRPr b="0" lang="fi-FI" sz="3200" spc="-1" strike="noStrike">
              <a:solidFill>
                <a:srgbClr val="000000"/>
              </a:solidFill>
              <a:uFill>
                <a:solidFill>
                  <a:srgbClr val="ffffff"/>
                </a:solidFill>
              </a:uFill>
              <a:latin typeface="Arial"/>
            </a:endParaRPr>
          </a:p>
        </p:txBody>
      </p:sp>
    </p:spTree>
  </p:cSld>
</p:sldLayout>
</file>

<file path=ppt/slideLayouts/slideLayout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AndTwoObj" preserve="1">
  <p:cSld name="Title Content and 2 Content">
    <p:spTree>
      <p:nvGrpSpPr>
        <p:cNvPr id="1" name=""/>
        <p:cNvGrpSpPr/>
        <p:nvPr/>
      </p:nvGrpSpPr>
      <p:grpSpPr>
        <a:xfrm>
          <a:off x="0" y="0"/>
          <a:ext cx="0" cy="0"/>
          <a:chOff x="0" y="0"/>
          <a:chExt cx="0" cy="0"/>
        </a:xfrm>
      </p:grpSpPr>
      <p:sp>
        <p:nvSpPr>
          <p:cNvPr id="18" name="PlaceHolder 1"/>
          <p:cNvSpPr>
            <a:spLocks noGrp="1"/>
          </p:cNvSpPr>
          <p:nvPr>
            <p:ph type="title"/>
          </p:nvPr>
        </p:nvSpPr>
        <p:spPr>
          <a:xfrm>
            <a:off x="504000" y="301320"/>
            <a:ext cx="9072000" cy="1261800"/>
          </a:xfrm>
          <a:prstGeom prst="rect">
            <a:avLst/>
          </a:prstGeom>
        </p:spPr>
        <p:txBody>
          <a:bodyPr lIns="0" rIns="0" tIns="0" bIns="0" anchor="ctr"/>
          <a:p>
            <a:endParaRPr b="0" lang="nl-NL" sz="1800" spc="-1" strike="noStrike">
              <a:solidFill>
                <a:srgbClr val="000000"/>
              </a:solidFill>
              <a:uFill>
                <a:solidFill>
                  <a:srgbClr val="ffffff"/>
                </a:solidFill>
              </a:uFill>
              <a:latin typeface="Calibri"/>
            </a:endParaRPr>
          </a:p>
        </p:txBody>
      </p:sp>
      <p:sp>
        <p:nvSpPr>
          <p:cNvPr id="19" name="PlaceHolder 2"/>
          <p:cNvSpPr>
            <a:spLocks noGrp="1"/>
          </p:cNvSpPr>
          <p:nvPr>
            <p:ph type="body"/>
          </p:nvPr>
        </p:nvSpPr>
        <p:spPr>
          <a:xfrm>
            <a:off x="504000" y="1768680"/>
            <a:ext cx="4426920" cy="4384080"/>
          </a:xfrm>
          <a:prstGeom prst="rect">
            <a:avLst/>
          </a:prstGeom>
        </p:spPr>
        <p:txBody>
          <a:bodyPr lIns="0" rIns="0" tIns="0" bIns="0"/>
          <a:p>
            <a:endParaRPr b="0" lang="fi-FI" sz="3200" spc="-1" strike="noStrike">
              <a:solidFill>
                <a:srgbClr val="000000"/>
              </a:solidFill>
              <a:uFill>
                <a:solidFill>
                  <a:srgbClr val="ffffff"/>
                </a:solidFill>
              </a:uFill>
              <a:latin typeface="Arial"/>
            </a:endParaRPr>
          </a:p>
        </p:txBody>
      </p:sp>
      <p:sp>
        <p:nvSpPr>
          <p:cNvPr id="20" name="PlaceHolder 3"/>
          <p:cNvSpPr>
            <a:spLocks noGrp="1"/>
          </p:cNvSpPr>
          <p:nvPr>
            <p:ph type="body"/>
          </p:nvPr>
        </p:nvSpPr>
        <p:spPr>
          <a:xfrm>
            <a:off x="5152680" y="1768680"/>
            <a:ext cx="4426920" cy="2090880"/>
          </a:xfrm>
          <a:prstGeom prst="rect">
            <a:avLst/>
          </a:prstGeom>
        </p:spPr>
        <p:txBody>
          <a:bodyPr lIns="0" rIns="0" tIns="0" bIns="0"/>
          <a:p>
            <a:endParaRPr b="0" lang="fi-FI" sz="3200" spc="-1" strike="noStrike">
              <a:solidFill>
                <a:srgbClr val="000000"/>
              </a:solidFill>
              <a:uFill>
                <a:solidFill>
                  <a:srgbClr val="ffffff"/>
                </a:solidFill>
              </a:uFill>
              <a:latin typeface="Arial"/>
            </a:endParaRPr>
          </a:p>
        </p:txBody>
      </p:sp>
      <p:sp>
        <p:nvSpPr>
          <p:cNvPr id="21" name="PlaceHolder 4"/>
          <p:cNvSpPr>
            <a:spLocks noGrp="1"/>
          </p:cNvSpPr>
          <p:nvPr>
            <p:ph type="body"/>
          </p:nvPr>
        </p:nvSpPr>
        <p:spPr>
          <a:xfrm>
            <a:off x="5152680" y="4058640"/>
            <a:ext cx="4426920" cy="2090880"/>
          </a:xfrm>
          <a:prstGeom prst="rect">
            <a:avLst/>
          </a:prstGeom>
        </p:spPr>
        <p:txBody>
          <a:bodyPr lIns="0" rIns="0" tIns="0" bIns="0"/>
          <a:p>
            <a:endParaRPr b="0" lang="fi-FI" sz="3200" spc="-1" strike="noStrike">
              <a:solidFill>
                <a:srgbClr val="000000"/>
              </a:solidFill>
              <a:uFill>
                <a:solidFill>
                  <a:srgbClr val="ffffff"/>
                </a:solidFill>
              </a:uFill>
              <a:latin typeface="Arial"/>
            </a:endParaRPr>
          </a:p>
        </p:txBody>
      </p:sp>
    </p:spTree>
  </p:cSld>
</p:sldLayout>
</file>

<file path=ppt/slideLayouts/slideLayout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Title, 2 Content over Content">
    <p:spTree>
      <p:nvGrpSpPr>
        <p:cNvPr id="1" name=""/>
        <p:cNvGrpSpPr/>
        <p:nvPr/>
      </p:nvGrpSpPr>
      <p:grpSpPr>
        <a:xfrm>
          <a:off x="0" y="0"/>
          <a:ext cx="0" cy="0"/>
          <a:chOff x="0" y="0"/>
          <a:chExt cx="0" cy="0"/>
        </a:xfrm>
      </p:grpSpPr>
      <p:sp>
        <p:nvSpPr>
          <p:cNvPr id="22" name="PlaceHolder 1"/>
          <p:cNvSpPr>
            <a:spLocks noGrp="1"/>
          </p:cNvSpPr>
          <p:nvPr>
            <p:ph type="title"/>
          </p:nvPr>
        </p:nvSpPr>
        <p:spPr>
          <a:xfrm>
            <a:off x="504000" y="301320"/>
            <a:ext cx="9072000" cy="1261800"/>
          </a:xfrm>
          <a:prstGeom prst="rect">
            <a:avLst/>
          </a:prstGeom>
        </p:spPr>
        <p:txBody>
          <a:bodyPr lIns="0" rIns="0" tIns="0" bIns="0" anchor="ctr"/>
          <a:p>
            <a:endParaRPr b="0" lang="nl-NL" sz="1800" spc="-1" strike="noStrike">
              <a:solidFill>
                <a:srgbClr val="000000"/>
              </a:solidFill>
              <a:uFill>
                <a:solidFill>
                  <a:srgbClr val="ffffff"/>
                </a:solidFill>
              </a:uFill>
              <a:latin typeface="Calibri"/>
            </a:endParaRPr>
          </a:p>
        </p:txBody>
      </p:sp>
      <p:sp>
        <p:nvSpPr>
          <p:cNvPr id="23" name="PlaceHolder 2"/>
          <p:cNvSpPr>
            <a:spLocks noGrp="1"/>
          </p:cNvSpPr>
          <p:nvPr>
            <p:ph type="body"/>
          </p:nvPr>
        </p:nvSpPr>
        <p:spPr>
          <a:xfrm>
            <a:off x="504000" y="1768680"/>
            <a:ext cx="4426920" cy="2090880"/>
          </a:xfrm>
          <a:prstGeom prst="rect">
            <a:avLst/>
          </a:prstGeom>
        </p:spPr>
        <p:txBody>
          <a:bodyPr lIns="0" rIns="0" tIns="0" bIns="0"/>
          <a:p>
            <a:endParaRPr b="0" lang="fi-FI" sz="3200" spc="-1" strike="noStrike">
              <a:solidFill>
                <a:srgbClr val="000000"/>
              </a:solidFill>
              <a:uFill>
                <a:solidFill>
                  <a:srgbClr val="ffffff"/>
                </a:solidFill>
              </a:uFill>
              <a:latin typeface="Arial"/>
            </a:endParaRPr>
          </a:p>
        </p:txBody>
      </p:sp>
      <p:sp>
        <p:nvSpPr>
          <p:cNvPr id="24" name="PlaceHolder 3"/>
          <p:cNvSpPr>
            <a:spLocks noGrp="1"/>
          </p:cNvSpPr>
          <p:nvPr>
            <p:ph type="body"/>
          </p:nvPr>
        </p:nvSpPr>
        <p:spPr>
          <a:xfrm>
            <a:off x="5152680" y="1768680"/>
            <a:ext cx="4426920" cy="2090880"/>
          </a:xfrm>
          <a:prstGeom prst="rect">
            <a:avLst/>
          </a:prstGeom>
        </p:spPr>
        <p:txBody>
          <a:bodyPr lIns="0" rIns="0" tIns="0" bIns="0"/>
          <a:p>
            <a:endParaRPr b="0" lang="fi-FI" sz="3200" spc="-1" strike="noStrike">
              <a:solidFill>
                <a:srgbClr val="000000"/>
              </a:solidFill>
              <a:uFill>
                <a:solidFill>
                  <a:srgbClr val="ffffff"/>
                </a:solidFill>
              </a:uFill>
              <a:latin typeface="Arial"/>
            </a:endParaRPr>
          </a:p>
        </p:txBody>
      </p:sp>
      <p:sp>
        <p:nvSpPr>
          <p:cNvPr id="25" name="PlaceHolder 4"/>
          <p:cNvSpPr>
            <a:spLocks noGrp="1"/>
          </p:cNvSpPr>
          <p:nvPr>
            <p:ph type="body"/>
          </p:nvPr>
        </p:nvSpPr>
        <p:spPr>
          <a:xfrm>
            <a:off x="504000" y="4058640"/>
            <a:ext cx="9072000" cy="2090880"/>
          </a:xfrm>
          <a:prstGeom prst="rect">
            <a:avLst/>
          </a:prstGeom>
        </p:spPr>
        <p:txBody>
          <a:bodyPr lIns="0" rIns="0" tIns="0" bIns="0"/>
          <a:p>
            <a:endParaRPr b="0" lang="fi-FI" sz="3200" spc="-1" strike="noStrike">
              <a:solidFill>
                <a:srgbClr val="000000"/>
              </a:solidFill>
              <a:uFill>
                <a:solidFill>
                  <a:srgbClr val="ffffff"/>
                </a:solidFill>
              </a:uFill>
              <a:latin typeface="Arial"/>
            </a:endParaRPr>
          </a:p>
        </p:txBody>
      </p:sp>
    </p:spTree>
  </p:cSld>
</p:sldLayout>
</file>

<file path=ppt/slideMasters/_rels/slideMaster1.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image" Target="../media/image1.png"/><Relationship Id="rId3" Type="http://schemas.openxmlformats.org/officeDocument/2006/relationships/slideLayout" Target="../slideLayouts/slideLayout1.xml"/><Relationship Id="rId4" Type="http://schemas.openxmlformats.org/officeDocument/2006/relationships/slideLayout" Target="../slideLayouts/slideLayout2.xml"/><Relationship Id="rId5" Type="http://schemas.openxmlformats.org/officeDocument/2006/relationships/slideLayout" Target="../slideLayouts/slideLayout3.xml"/><Relationship Id="rId6" Type="http://schemas.openxmlformats.org/officeDocument/2006/relationships/slideLayout" Target="../slideLayouts/slideLayout4.xml"/><Relationship Id="rId7" Type="http://schemas.openxmlformats.org/officeDocument/2006/relationships/slideLayout" Target="../slideLayouts/slideLayout5.xml"/><Relationship Id="rId8" Type="http://schemas.openxmlformats.org/officeDocument/2006/relationships/slideLayout" Target="../slideLayouts/slideLayout6.xml"/><Relationship Id="rId9" Type="http://schemas.openxmlformats.org/officeDocument/2006/relationships/slideLayout" Target="../slideLayouts/slideLayout7.xml"/><Relationship Id="rId10" Type="http://schemas.openxmlformats.org/officeDocument/2006/relationships/slideLayout" Target="../slideLayouts/slideLayout8.xml"/><Relationship Id="rId11" Type="http://schemas.openxmlformats.org/officeDocument/2006/relationships/slideLayout" Target="../slideLayouts/slideLayout9.xml"/><Relationship Id="rId12" Type="http://schemas.openxmlformats.org/officeDocument/2006/relationships/slideLayout" Target="../slideLayouts/slideLayout10.xml"/><Relationship Id="rId13" Type="http://schemas.openxmlformats.org/officeDocument/2006/relationships/slideLayout" Target="../slideLayouts/slideLayout11.xml"/><Relationship Id="rId14" Type="http://schemas.openxmlformats.org/officeDocument/2006/relationships/slideLayout" Target="../slideLayouts/slideLayout12.xml"/>
</Relationships>
</file>

<file path=ppt/slideMasters/slideMaster1.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a:blip r:embed="rId2"/>
          <a:stretch>
            <a:fillRect/>
          </a:stretch>
        </a:blipFill>
      </p:bgPr>
    </p:bg>
    <p:spTree>
      <p:nvGrpSpPr>
        <p:cNvPr id="1" name=""/>
        <p:cNvGrpSpPr/>
        <p:nvPr/>
      </p:nvGrpSpPr>
      <p:grpSpPr>
        <a:xfrm>
          <a:off x="0" y="0"/>
          <a:ext cx="0" cy="0"/>
          <a:chOff x="0" y="0"/>
          <a:chExt cx="0" cy="0"/>
        </a:xfrm>
      </p:grpSpPr>
      <p:sp>
        <p:nvSpPr>
          <p:cNvPr id="0" name="PlaceHolder 1"/>
          <p:cNvSpPr>
            <a:spLocks noGrp="1"/>
          </p:cNvSpPr>
          <p:nvPr>
            <p:ph type="dt"/>
          </p:nvPr>
        </p:nvSpPr>
        <p:spPr>
          <a:xfrm>
            <a:off x="504000" y="6887160"/>
            <a:ext cx="2347920" cy="520920"/>
          </a:xfrm>
          <a:prstGeom prst="rect">
            <a:avLst/>
          </a:prstGeom>
        </p:spPr>
        <p:txBody>
          <a:bodyPr lIns="0" rIns="0" tIns="0" bIns="0"/>
          <a:p>
            <a:endParaRPr b="0" lang="en-US" sz="2400" spc="-1" strike="noStrike">
              <a:solidFill>
                <a:srgbClr val="000000"/>
              </a:solidFill>
              <a:uFill>
                <a:solidFill>
                  <a:srgbClr val="ffffff"/>
                </a:solidFill>
              </a:uFill>
              <a:latin typeface="Times New Roman"/>
            </a:endParaRPr>
          </a:p>
        </p:txBody>
      </p:sp>
      <p:sp>
        <p:nvSpPr>
          <p:cNvPr id="1" name="PlaceHolder 2"/>
          <p:cNvSpPr>
            <a:spLocks noGrp="1"/>
          </p:cNvSpPr>
          <p:nvPr>
            <p:ph type="ftr"/>
          </p:nvPr>
        </p:nvSpPr>
        <p:spPr>
          <a:xfrm>
            <a:off x="3447360" y="6887160"/>
            <a:ext cx="3194640" cy="520920"/>
          </a:xfrm>
          <a:prstGeom prst="rect">
            <a:avLst/>
          </a:prstGeom>
        </p:spPr>
        <p:txBody>
          <a:bodyPr lIns="0" rIns="0" tIns="0" bIns="0" anchorCtr="1"/>
          <a:p>
            <a:endParaRPr b="0" lang="en-US" sz="2400" spc="-1" strike="noStrike">
              <a:solidFill>
                <a:srgbClr val="000000"/>
              </a:solidFill>
              <a:uFill>
                <a:solidFill>
                  <a:srgbClr val="ffffff"/>
                </a:solidFill>
              </a:uFill>
              <a:latin typeface="Times New Roman"/>
            </a:endParaRPr>
          </a:p>
        </p:txBody>
      </p:sp>
      <p:sp>
        <p:nvSpPr>
          <p:cNvPr id="2" name="PlaceHolder 3"/>
          <p:cNvSpPr>
            <a:spLocks noGrp="1"/>
          </p:cNvSpPr>
          <p:nvPr>
            <p:ph type="sldNum"/>
          </p:nvPr>
        </p:nvSpPr>
        <p:spPr>
          <a:xfrm>
            <a:off x="7227000" y="6887160"/>
            <a:ext cx="2347920" cy="520920"/>
          </a:xfrm>
          <a:prstGeom prst="rect">
            <a:avLst/>
          </a:prstGeom>
        </p:spPr>
        <p:txBody>
          <a:bodyPr lIns="0" rIns="0" tIns="0" bIns="0"/>
          <a:p>
            <a:pPr algn="r">
              <a:lnSpc>
                <a:spcPct val="100000"/>
              </a:lnSpc>
            </a:pPr>
            <a:fld id="{3AD77B14-71D1-44AD-8E50-D4B0E26BF8BE}" type="slidenum">
              <a:rPr b="0" lang="en-US" sz="1400" spc="-1" strike="noStrike">
                <a:solidFill>
                  <a:srgbClr val="000000"/>
                </a:solidFill>
                <a:uFill>
                  <a:solidFill>
                    <a:srgbClr val="ffffff"/>
                  </a:solidFill>
                </a:uFill>
                <a:latin typeface="Times New Roman"/>
                <a:ea typeface="DejaVu Sans"/>
              </a:rPr>
              <a:t>&lt;number&gt;</a:t>
            </a:fld>
            <a:endParaRPr b="0" lang="en-US" sz="1400" spc="-1" strike="noStrike">
              <a:solidFill>
                <a:srgbClr val="000000"/>
              </a:solidFill>
              <a:uFill>
                <a:solidFill>
                  <a:srgbClr val="ffffff"/>
                </a:solidFill>
              </a:uFill>
              <a:latin typeface="Times New Roman"/>
            </a:endParaRPr>
          </a:p>
        </p:txBody>
      </p:sp>
      <p:sp>
        <p:nvSpPr>
          <p:cNvPr id="3" name="PlaceHolder 4"/>
          <p:cNvSpPr>
            <a:spLocks noGrp="1"/>
          </p:cNvSpPr>
          <p:nvPr>
            <p:ph type="title"/>
          </p:nvPr>
        </p:nvSpPr>
        <p:spPr>
          <a:xfrm>
            <a:off x="504000" y="301320"/>
            <a:ext cx="9072000" cy="1261800"/>
          </a:xfrm>
          <a:prstGeom prst="rect">
            <a:avLst/>
          </a:prstGeom>
        </p:spPr>
        <p:txBody>
          <a:bodyPr lIns="0" rIns="0" tIns="0" bIns="0" anchor="ctr"/>
          <a:p>
            <a:r>
              <a:rPr b="0" lang="nl-NL" sz="1800" spc="-1" strike="noStrike">
                <a:solidFill>
                  <a:srgbClr val="000000"/>
                </a:solidFill>
                <a:uFill>
                  <a:solidFill>
                    <a:srgbClr val="ffffff"/>
                  </a:solidFill>
                </a:uFill>
                <a:latin typeface="Calibri"/>
              </a:rPr>
              <a:t>Click to edit the title text format</a:t>
            </a:r>
            <a:endParaRPr b="0" lang="nl-NL" sz="1800" spc="-1" strike="noStrike">
              <a:solidFill>
                <a:srgbClr val="000000"/>
              </a:solidFill>
              <a:uFill>
                <a:solidFill>
                  <a:srgbClr val="ffffff"/>
                </a:solidFill>
              </a:uFill>
              <a:latin typeface="Calibri"/>
            </a:endParaRPr>
          </a:p>
        </p:txBody>
      </p:sp>
      <p:sp>
        <p:nvSpPr>
          <p:cNvPr id="4" name="PlaceHolder 5"/>
          <p:cNvSpPr>
            <a:spLocks noGrp="1"/>
          </p:cNvSpPr>
          <p:nvPr>
            <p:ph type="body"/>
          </p:nvPr>
        </p:nvSpPr>
        <p:spPr>
          <a:xfrm>
            <a:off x="504000" y="1768680"/>
            <a:ext cx="9072000" cy="4384080"/>
          </a:xfrm>
          <a:prstGeom prst="rect">
            <a:avLst/>
          </a:prstGeom>
        </p:spPr>
        <p:txBody>
          <a:bodyPr lIns="0" rIns="0" tIns="0" bIns="0"/>
          <a:p>
            <a:pPr marL="432000" indent="-324000">
              <a:buClr>
                <a:srgbClr val="000000"/>
              </a:buClr>
              <a:buSzPct val="45000"/>
              <a:buFont typeface="Wingdings" charset="2"/>
              <a:buChar char=""/>
            </a:pPr>
            <a:r>
              <a:rPr b="0" lang="fi-FI" sz="3200" spc="-1" strike="noStrike">
                <a:solidFill>
                  <a:srgbClr val="000000"/>
                </a:solidFill>
                <a:uFill>
                  <a:solidFill>
                    <a:srgbClr val="ffffff"/>
                  </a:solidFill>
                </a:uFill>
                <a:latin typeface="Arial"/>
              </a:rPr>
              <a:t>Click to edit the outline text format</a:t>
            </a:r>
            <a:endParaRPr b="0" lang="fi-FI" sz="3200" spc="-1" strike="noStrike">
              <a:solidFill>
                <a:srgbClr val="000000"/>
              </a:solidFill>
              <a:uFill>
                <a:solidFill>
                  <a:srgbClr val="ffffff"/>
                </a:solidFill>
              </a:uFill>
              <a:latin typeface="Arial"/>
            </a:endParaRPr>
          </a:p>
          <a:p>
            <a:pPr lvl="1" marL="864000" indent="-324000">
              <a:buClr>
                <a:srgbClr val="000000"/>
              </a:buClr>
              <a:buSzPct val="75000"/>
              <a:buFont typeface="Symbol" charset="2"/>
              <a:buChar char=""/>
            </a:pPr>
            <a:r>
              <a:rPr b="0" lang="fi-FI" sz="2400" spc="-1" strike="noStrike">
                <a:solidFill>
                  <a:srgbClr val="000000"/>
                </a:solidFill>
                <a:uFill>
                  <a:solidFill>
                    <a:srgbClr val="ffffff"/>
                  </a:solidFill>
                </a:uFill>
                <a:latin typeface="Arial"/>
              </a:rPr>
              <a:t>Second Outline Level</a:t>
            </a:r>
            <a:endParaRPr b="0" lang="fi-FI" sz="2400" spc="-1" strike="noStrike">
              <a:solidFill>
                <a:srgbClr val="000000"/>
              </a:solidFill>
              <a:uFill>
                <a:solidFill>
                  <a:srgbClr val="ffffff"/>
                </a:solidFill>
              </a:uFill>
              <a:latin typeface="Arial"/>
            </a:endParaRPr>
          </a:p>
          <a:p>
            <a:pPr lvl="2" marL="1296000" indent="-288000">
              <a:buClr>
                <a:srgbClr val="000000"/>
              </a:buClr>
              <a:buSzPct val="45000"/>
              <a:buFont typeface="Wingdings" charset="2"/>
              <a:buChar char=""/>
            </a:pPr>
            <a:r>
              <a:rPr b="0" lang="fi-FI" sz="2000" spc="-1" strike="noStrike">
                <a:solidFill>
                  <a:srgbClr val="000000"/>
                </a:solidFill>
                <a:uFill>
                  <a:solidFill>
                    <a:srgbClr val="ffffff"/>
                  </a:solidFill>
                </a:uFill>
                <a:latin typeface="Arial"/>
              </a:rPr>
              <a:t>Third Outline Level</a:t>
            </a:r>
            <a:endParaRPr b="0" lang="fi-FI" sz="2000" spc="-1" strike="noStrike">
              <a:solidFill>
                <a:srgbClr val="000000"/>
              </a:solidFill>
              <a:uFill>
                <a:solidFill>
                  <a:srgbClr val="ffffff"/>
                </a:solidFill>
              </a:uFill>
              <a:latin typeface="Arial"/>
            </a:endParaRPr>
          </a:p>
          <a:p>
            <a:pPr lvl="3" marL="1728000" indent="-216000">
              <a:buClr>
                <a:srgbClr val="000000"/>
              </a:buClr>
              <a:buSzPct val="75000"/>
              <a:buFont typeface="Symbol" charset="2"/>
              <a:buChar char=""/>
            </a:pPr>
            <a:r>
              <a:rPr b="0" lang="fi-FI" sz="2000" spc="-1" strike="noStrike">
                <a:solidFill>
                  <a:srgbClr val="000000"/>
                </a:solidFill>
                <a:uFill>
                  <a:solidFill>
                    <a:srgbClr val="ffffff"/>
                  </a:solidFill>
                </a:uFill>
                <a:latin typeface="Arial"/>
              </a:rPr>
              <a:t>Fourth Outline Level</a:t>
            </a:r>
            <a:endParaRPr b="0" lang="fi-FI" sz="2000" spc="-1" strike="noStrike">
              <a:solidFill>
                <a:srgbClr val="000000"/>
              </a:solidFill>
              <a:uFill>
                <a:solidFill>
                  <a:srgbClr val="ffffff"/>
                </a:solidFill>
              </a:uFill>
              <a:latin typeface="Arial"/>
            </a:endParaRPr>
          </a:p>
          <a:p>
            <a:pPr lvl="4" marL="2160000" indent="-216000">
              <a:buClr>
                <a:srgbClr val="000000"/>
              </a:buClr>
              <a:buSzPct val="45000"/>
              <a:buFont typeface="Wingdings" charset="2"/>
              <a:buChar char=""/>
            </a:pPr>
            <a:r>
              <a:rPr b="0" lang="fi-FI" sz="2000" spc="-1" strike="noStrike">
                <a:solidFill>
                  <a:srgbClr val="000000"/>
                </a:solidFill>
                <a:uFill>
                  <a:solidFill>
                    <a:srgbClr val="ffffff"/>
                  </a:solidFill>
                </a:uFill>
                <a:latin typeface="Arial"/>
              </a:rPr>
              <a:t>Fifth Outline Level</a:t>
            </a:r>
            <a:endParaRPr b="0" lang="fi-FI" sz="2000" spc="-1" strike="noStrike">
              <a:solidFill>
                <a:srgbClr val="000000"/>
              </a:solidFill>
              <a:uFill>
                <a:solidFill>
                  <a:srgbClr val="ffffff"/>
                </a:solidFill>
              </a:uFill>
              <a:latin typeface="Arial"/>
            </a:endParaRPr>
          </a:p>
          <a:p>
            <a:pPr lvl="5" marL="2592000" indent="-216000">
              <a:buClr>
                <a:srgbClr val="000000"/>
              </a:buClr>
              <a:buSzPct val="45000"/>
              <a:buFont typeface="Wingdings" charset="2"/>
              <a:buChar char=""/>
            </a:pPr>
            <a:r>
              <a:rPr b="0" lang="fi-FI" sz="2000" spc="-1" strike="noStrike">
                <a:solidFill>
                  <a:srgbClr val="000000"/>
                </a:solidFill>
                <a:uFill>
                  <a:solidFill>
                    <a:srgbClr val="ffffff"/>
                  </a:solidFill>
                </a:uFill>
                <a:latin typeface="Arial"/>
              </a:rPr>
              <a:t>Sixth Outline Level</a:t>
            </a:r>
            <a:endParaRPr b="0" lang="fi-FI" sz="2000" spc="-1" strike="noStrike">
              <a:solidFill>
                <a:srgbClr val="000000"/>
              </a:solidFill>
              <a:uFill>
                <a:solidFill>
                  <a:srgbClr val="ffffff"/>
                </a:solidFill>
              </a:uFill>
              <a:latin typeface="Arial"/>
            </a:endParaRPr>
          </a:p>
          <a:p>
            <a:pPr lvl="6" marL="3024000" indent="-216000">
              <a:buClr>
                <a:srgbClr val="000000"/>
              </a:buClr>
              <a:buSzPct val="45000"/>
              <a:buFont typeface="Wingdings" charset="2"/>
              <a:buChar char=""/>
            </a:pPr>
            <a:r>
              <a:rPr b="0" lang="fi-FI" sz="2000" spc="-1" strike="noStrike">
                <a:solidFill>
                  <a:srgbClr val="000000"/>
                </a:solidFill>
                <a:uFill>
                  <a:solidFill>
                    <a:srgbClr val="ffffff"/>
                  </a:solidFill>
                </a:uFill>
                <a:latin typeface="Arial"/>
              </a:rPr>
              <a:t>Seventh Outline Level</a:t>
            </a:r>
            <a:endParaRPr b="0" lang="fi-FI" sz="2000" spc="-1" strike="noStrike">
              <a:solidFill>
                <a:srgbClr val="000000"/>
              </a:solidFill>
              <a:uFill>
                <a:solidFill>
                  <a:srgbClr val="ffffff"/>
                </a:solidFill>
              </a:uFill>
              <a:latin typeface="Arial"/>
            </a:endParaRPr>
          </a:p>
        </p:txBody>
      </p:sp>
    </p:spTree>
  </p:cSld>
  <p:clrMap bg1="lt1" bg2="lt2" tx1="dk1" tx2="dk2" accent1="accent1" accent2="accent2" accent3="accent3" accent4="accent4" accent5="accent5" accent6="accent6" hlink="hlink" folHlink="folHlink"/>
  <p:sldLayoutIdLst>
    <p:sldLayoutId id="2147483649" r:id="rId3"/>
    <p:sldLayoutId id="2147483650" r:id="rId4"/>
    <p:sldLayoutId id="2147483651" r:id="rId5"/>
    <p:sldLayoutId id="2147483652" r:id="rId6"/>
    <p:sldLayoutId id="2147483653" r:id="rId7"/>
    <p:sldLayoutId id="2147483654" r:id="rId8"/>
    <p:sldLayoutId id="2147483655" r:id="rId9"/>
    <p:sldLayoutId id="2147483656" r:id="rId10"/>
    <p:sldLayoutId id="2147483657" r:id="rId11"/>
    <p:sldLayoutId id="2147483658" r:id="rId12"/>
    <p:sldLayoutId id="2147483659" r:id="rId13"/>
    <p:sldLayoutId id="2147483660" r:id="rId14"/>
  </p:sldLayoutIdLst>
</p:sldMaster>
</file>

<file path=ppt/slides/_rels/slide1.xml.rels><?xml version="1.0" encoding="UTF-8"?>
<Relationships xmlns="http://schemas.openxmlformats.org/package/2006/relationships"><Relationship Id="rId1" Type="http://schemas.openxmlformats.org/officeDocument/2006/relationships/slideLayout" Target="../slideLayouts/slideLayout1.xml"/>
</Relationships>
</file>

<file path=ppt/slides/_rels/slide10.xml.rels><?xml version="1.0" encoding="UTF-8"?>
<Relationships xmlns="http://schemas.openxmlformats.org/package/2006/relationships"><Relationship Id="rId1" Type="http://schemas.openxmlformats.org/officeDocument/2006/relationships/hyperlink" Target="http://www.imgburn.com/" TargetMode="External"/><Relationship Id="rId2" Type="http://schemas.openxmlformats.org/officeDocument/2006/relationships/slideLayout" Target="../slideLayouts/slideLayout1.xml"/>
</Relationships>
</file>

<file path=ppt/slides/_rels/slide11.xml.rels><?xml version="1.0" encoding="UTF-8"?>
<Relationships xmlns="http://schemas.openxmlformats.org/package/2006/relationships"><Relationship Id="rId1" Type="http://schemas.openxmlformats.org/officeDocument/2006/relationships/image" Target="../media/image5.png"/><Relationship Id="rId2" Type="http://schemas.openxmlformats.org/officeDocument/2006/relationships/slideLayout" Target="../slideLayouts/slideLayout1.xml"/>
</Relationships>
</file>

<file path=ppt/slides/_rels/slide12.xml.rels><?xml version="1.0" encoding="UTF-8"?>
<Relationships xmlns="http://schemas.openxmlformats.org/package/2006/relationships"><Relationship Id="rId1" Type="http://schemas.openxmlformats.org/officeDocument/2006/relationships/slideLayout" Target="../slideLayouts/slideLayout1.xml"/>
</Relationships>
</file>

<file path=ppt/slides/_rels/slide13.xml.rels><?xml version="1.0" encoding="UTF-8"?>
<Relationships xmlns="http://schemas.openxmlformats.org/package/2006/relationships"><Relationship Id="rId1" Type="http://schemas.openxmlformats.org/officeDocument/2006/relationships/image" Target="../media/image6.png"/><Relationship Id="rId2" Type="http://schemas.openxmlformats.org/officeDocument/2006/relationships/slideLayout" Target="../slideLayouts/slideLayout1.xml"/>
</Relationships>
</file>

<file path=ppt/slides/_rels/slide14.xml.rels><?xml version="1.0" encoding="UTF-8"?>
<Relationships xmlns="http://schemas.openxmlformats.org/package/2006/relationships"><Relationship Id="rId1" Type="http://schemas.openxmlformats.org/officeDocument/2006/relationships/image" Target="../media/image7.png"/><Relationship Id="rId2" Type="http://schemas.openxmlformats.org/officeDocument/2006/relationships/slideLayout" Target="../slideLayouts/slideLayout1.xml"/>
</Relationships>
</file>

<file path=ppt/slides/_rels/slide15.xml.rels><?xml version="1.0" encoding="UTF-8"?>
<Relationships xmlns="http://schemas.openxmlformats.org/package/2006/relationships"><Relationship Id="rId1" Type="http://schemas.openxmlformats.org/officeDocument/2006/relationships/slideLayout" Target="../slideLayouts/slideLayout1.xml"/>
</Relationships>
</file>

<file path=ppt/slides/_rels/slide16.xml.rels><?xml version="1.0" encoding="UTF-8"?>
<Relationships xmlns="http://schemas.openxmlformats.org/package/2006/relationships"><Relationship Id="rId1" Type="http://schemas.openxmlformats.org/officeDocument/2006/relationships/image" Target="../media/image8.png"/><Relationship Id="rId2" Type="http://schemas.openxmlformats.org/officeDocument/2006/relationships/slideLayout" Target="../slideLayouts/slideLayout1.xml"/>
</Relationships>
</file>

<file path=ppt/slides/_rels/slide17.xml.rels><?xml version="1.0" encoding="UTF-8"?>
<Relationships xmlns="http://schemas.openxmlformats.org/package/2006/relationships"><Relationship Id="rId1" Type="http://schemas.openxmlformats.org/officeDocument/2006/relationships/slideLayout" Target="../slideLayouts/slideLayout1.xml"/>
</Relationships>
</file>

<file path=ppt/slides/_rels/slide18.xml.rels><?xml version="1.0" encoding="UTF-8"?>
<Relationships xmlns="http://schemas.openxmlformats.org/package/2006/relationships"><Relationship Id="rId1" Type="http://schemas.openxmlformats.org/officeDocument/2006/relationships/image" Target="../media/image9.png"/><Relationship Id="rId2" Type="http://schemas.openxmlformats.org/officeDocument/2006/relationships/slideLayout" Target="../slideLayouts/slideLayout1.xml"/>
</Relationships>
</file>

<file path=ppt/slides/_rels/slide19.xml.rels><?xml version="1.0" encoding="UTF-8"?>
<Relationships xmlns="http://schemas.openxmlformats.org/package/2006/relationships"><Relationship Id="rId1" Type="http://schemas.openxmlformats.org/officeDocument/2006/relationships/slideLayout" Target="../slideLayouts/slideLayout1.xml"/>
</Relationships>
</file>

<file path=ppt/slides/_rels/slide2.xml.rels><?xml version="1.0" encoding="UTF-8"?>
<Relationships xmlns="http://schemas.openxmlformats.org/package/2006/relationships"><Relationship Id="rId1" Type="http://schemas.openxmlformats.org/officeDocument/2006/relationships/slideLayout" Target="../slideLayouts/slideLayout1.xml"/>
</Relationships>
</file>

<file path=ppt/slides/_rels/slide20.xml.rels><?xml version="1.0" encoding="UTF-8"?>
<Relationships xmlns="http://schemas.openxmlformats.org/package/2006/relationships"><Relationship Id="rId1" Type="http://schemas.openxmlformats.org/officeDocument/2006/relationships/slideLayout" Target="../slideLayouts/slideLayout1.xml"/>
</Relationships>
</file>

<file path=ppt/slides/_rels/slide21.xml.rels><?xml version="1.0" encoding="UTF-8"?>
<Relationships xmlns="http://schemas.openxmlformats.org/package/2006/relationships"><Relationship Id="rId1" Type="http://schemas.openxmlformats.org/officeDocument/2006/relationships/slideLayout" Target="../slideLayouts/slideLayout1.xml"/>
</Relationships>
</file>

<file path=ppt/slides/_rels/slide22.xml.rels><?xml version="1.0" encoding="UTF-8"?>
<Relationships xmlns="http://schemas.openxmlformats.org/package/2006/relationships"><Relationship Id="rId1" Type="http://schemas.openxmlformats.org/officeDocument/2006/relationships/slideLayout" Target="../slideLayouts/slideLayout1.xml"/>
</Relationships>
</file>

<file path=ppt/slides/_rels/slide3.xml.rels><?xml version="1.0" encoding="UTF-8"?>
<Relationships xmlns="http://schemas.openxmlformats.org/package/2006/relationships"><Relationship Id="rId1" Type="http://schemas.openxmlformats.org/officeDocument/2006/relationships/slideLayout" Target="../slideLayouts/slideLayout1.xml"/>
</Relationships>
</file>

<file path=ppt/slides/_rels/slide4.xml.rels><?xml version="1.0" encoding="UTF-8"?>
<Relationships xmlns="http://schemas.openxmlformats.org/package/2006/relationships"><Relationship Id="rId1" Type="http://schemas.openxmlformats.org/officeDocument/2006/relationships/slideLayout" Target="../slideLayouts/slideLayout1.xml"/>
</Relationships>
</file>

<file path=ppt/slides/_rels/slide5.xml.rels><?xml version="1.0" encoding="UTF-8"?>
<Relationships xmlns="http://schemas.openxmlformats.org/package/2006/relationships"><Relationship Id="rId1" Type="http://schemas.openxmlformats.org/officeDocument/2006/relationships/slideLayout" Target="../slideLayouts/slideLayout1.xml"/>
</Relationships>
</file>

<file path=ppt/slides/_rels/slide6.xml.rels><?xml version="1.0" encoding="UTF-8"?>
<Relationships xmlns="http://schemas.openxmlformats.org/package/2006/relationships"><Relationship Id="rId1" Type="http://schemas.openxmlformats.org/officeDocument/2006/relationships/slideLayout" Target="../slideLayouts/slideLayout1.xml"/>
</Relationships>
</file>

<file path=ppt/slides/_rels/slide7.xml.rels><?xml version="1.0" encoding="UTF-8"?>
<Relationships xmlns="http://schemas.openxmlformats.org/package/2006/relationships"><Relationship Id="rId1" Type="http://schemas.openxmlformats.org/officeDocument/2006/relationships/image" Target="../media/image4.png"/><Relationship Id="rId2" Type="http://schemas.openxmlformats.org/officeDocument/2006/relationships/slideLayout" Target="../slideLayouts/slideLayout1.xml"/>
</Relationships>
</file>

<file path=ppt/slides/_rels/slide8.xml.rels><?xml version="1.0" encoding="UTF-8"?>
<Relationships xmlns="http://schemas.openxmlformats.org/package/2006/relationships"><Relationship Id="rId1" Type="http://schemas.openxmlformats.org/officeDocument/2006/relationships/slideLayout" Target="../slideLayouts/slideLayout1.xml"/>
</Relationships>
</file>

<file path=ppt/slides/_rels/slide9.xml.rels><?xml version="1.0" encoding="UTF-8"?>
<Relationships xmlns="http://schemas.openxmlformats.org/package/2006/relationships"><Relationship Id="rId1" Type="http://schemas.openxmlformats.org/officeDocument/2006/relationships/hyperlink" Target="https://linuxmint.com/download.php" TargetMode="External"/><Relationship Id="rId2" Type="http://schemas.openxmlformats.org/officeDocument/2006/relationships/slideLayout" Target="../slideLayouts/slideLayout1.xml"/>
</Relationships>
</file>

<file path=ppt/slides/slide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39" name="TextShape 1"/>
          <p:cNvSpPr txBox="1"/>
          <p:nvPr/>
        </p:nvSpPr>
        <p:spPr>
          <a:xfrm>
            <a:off x="468360" y="0"/>
            <a:ext cx="9071280" cy="1262160"/>
          </a:xfrm>
          <a:prstGeom prst="rect">
            <a:avLst/>
          </a:prstGeom>
          <a:noFill/>
          <a:ln>
            <a:noFill/>
          </a:ln>
        </p:spPr>
        <p:txBody>
          <a:bodyPr lIns="0" rIns="0" tIns="0" bIns="0" anchor="ctr" anchorCtr="1"/>
          <a:p>
            <a:pPr algn="ctr">
              <a:lnSpc>
                <a:spcPct val="100000"/>
              </a:lnSpc>
            </a:pPr>
            <a:r>
              <a:rPr b="1" lang="nl-NL" sz="4400" spc="-1" strike="noStrike">
                <a:solidFill>
                  <a:srgbClr val="ffffff"/>
                </a:solidFill>
                <a:uFill>
                  <a:solidFill>
                    <a:srgbClr val="ffffff"/>
                  </a:solidFill>
                </a:uFill>
                <a:latin typeface="Arial"/>
                <a:ea typeface="DejaVu Sans"/>
              </a:rPr>
              <a:t>Linux</a:t>
            </a:r>
            <a:endParaRPr b="0" lang="nl-NL" sz="1800" spc="-1" strike="noStrike">
              <a:solidFill>
                <a:srgbClr val="000000"/>
              </a:solidFill>
              <a:uFill>
                <a:solidFill>
                  <a:srgbClr val="ffffff"/>
                </a:solidFill>
              </a:uFill>
              <a:latin typeface="Calibri"/>
            </a:endParaRPr>
          </a:p>
        </p:txBody>
      </p:sp>
      <p:sp>
        <p:nvSpPr>
          <p:cNvPr id="40" name="TextShape 2"/>
          <p:cNvSpPr txBox="1"/>
          <p:nvPr/>
        </p:nvSpPr>
        <p:spPr>
          <a:xfrm>
            <a:off x="504000" y="1769040"/>
            <a:ext cx="9071280" cy="4310640"/>
          </a:xfrm>
          <a:prstGeom prst="rect">
            <a:avLst/>
          </a:prstGeom>
          <a:noFill/>
          <a:ln>
            <a:noFill/>
          </a:ln>
        </p:spPr>
        <p:txBody>
          <a:bodyPr lIns="0" rIns="0" tIns="0" bIns="0"/>
          <a:p>
            <a:pPr marL="432000" indent="-323640" algn="ctr">
              <a:lnSpc>
                <a:spcPct val="100000"/>
              </a:lnSpc>
            </a:pPr>
            <a:r>
              <a:rPr b="0" lang="fi-FI" sz="3200" spc="-1" strike="noStrike">
                <a:solidFill>
                  <a:srgbClr val="000000"/>
                </a:solidFill>
                <a:uFill>
                  <a:solidFill>
                    <a:srgbClr val="ffffff"/>
                  </a:solidFill>
                </a:uFill>
                <a:latin typeface="Arial"/>
                <a:ea typeface="DejaVu Sans"/>
              </a:rPr>
              <a:t>Hoe serieus moet je dit besturingsprogramma nemen?</a:t>
            </a:r>
            <a:endParaRPr b="0" lang="fi-FI" sz="3200" spc="-1" strike="noStrike">
              <a:solidFill>
                <a:srgbClr val="000000"/>
              </a:solidFill>
              <a:uFill>
                <a:solidFill>
                  <a:srgbClr val="ffffff"/>
                </a:solidFill>
              </a:uFill>
              <a:latin typeface="Arial"/>
            </a:endParaRPr>
          </a:p>
          <a:p>
            <a:pPr marL="432000" indent="-323640">
              <a:lnSpc>
                <a:spcPct val="100000"/>
              </a:lnSpc>
            </a:pPr>
            <a:endParaRPr b="0" lang="fi-FI" sz="3200" spc="-1" strike="noStrike">
              <a:solidFill>
                <a:srgbClr val="000000"/>
              </a:solidFill>
              <a:uFill>
                <a:solidFill>
                  <a:srgbClr val="ffffff"/>
                </a:solidFill>
              </a:uFill>
              <a:latin typeface="Arial"/>
            </a:endParaRPr>
          </a:p>
          <a:p>
            <a:pPr marL="432000" indent="-323640">
              <a:lnSpc>
                <a:spcPct val="100000"/>
              </a:lnSpc>
            </a:pPr>
            <a:endParaRPr b="0" lang="fi-FI" sz="3200" spc="-1" strike="noStrike">
              <a:solidFill>
                <a:srgbClr val="000000"/>
              </a:solidFill>
              <a:uFill>
                <a:solidFill>
                  <a:srgbClr val="ffffff"/>
                </a:solidFill>
              </a:uFill>
              <a:latin typeface="Arial"/>
            </a:endParaRPr>
          </a:p>
          <a:p>
            <a:pPr marL="432000" indent="-323640">
              <a:lnSpc>
                <a:spcPct val="100000"/>
              </a:lnSpc>
            </a:pPr>
            <a:endParaRPr b="0" lang="fi-FI" sz="3200" spc="-1" strike="noStrike">
              <a:solidFill>
                <a:srgbClr val="000000"/>
              </a:solidFill>
              <a:uFill>
                <a:solidFill>
                  <a:srgbClr val="ffffff"/>
                </a:solidFill>
              </a:uFill>
              <a:latin typeface="Arial"/>
            </a:endParaRPr>
          </a:p>
          <a:p>
            <a:pPr marL="432000" indent="-323640">
              <a:lnSpc>
                <a:spcPct val="100000"/>
              </a:lnSpc>
            </a:pPr>
            <a:endParaRPr b="0" lang="fi-FI" sz="3200" spc="-1" strike="noStrike">
              <a:solidFill>
                <a:srgbClr val="000000"/>
              </a:solidFill>
              <a:uFill>
                <a:solidFill>
                  <a:srgbClr val="ffffff"/>
                </a:solidFill>
              </a:uFill>
              <a:latin typeface="Arial"/>
            </a:endParaRPr>
          </a:p>
          <a:p>
            <a:pPr marL="432000" indent="-323640">
              <a:lnSpc>
                <a:spcPct val="100000"/>
              </a:lnSpc>
            </a:pPr>
            <a:r>
              <a:rPr b="0" lang="fi-FI" sz="3200" spc="-1" strike="noStrike">
                <a:solidFill>
                  <a:srgbClr val="000000"/>
                </a:solidFill>
                <a:uFill>
                  <a:solidFill>
                    <a:srgbClr val="ffffff"/>
                  </a:solidFill>
                </a:uFill>
                <a:latin typeface="Arial"/>
                <a:ea typeface="DejaVu Sans"/>
              </a:rPr>
              <a:t> </a:t>
            </a:r>
            <a:r>
              <a:rPr b="0" lang="fi-FI" sz="3200" spc="-1" strike="noStrike">
                <a:solidFill>
                  <a:srgbClr val="000000"/>
                </a:solidFill>
                <a:uFill>
                  <a:solidFill>
                    <a:srgbClr val="ffffff"/>
                  </a:solidFill>
                </a:uFill>
                <a:latin typeface="Arial"/>
                <a:ea typeface="DejaVu Sans"/>
              </a:rPr>
              <a:t>Henk Buitenhuis</a:t>
            </a:r>
            <a:endParaRPr b="0" lang="fi-FI" sz="3200" spc="-1" strike="noStrike">
              <a:solidFill>
                <a:srgbClr val="000000"/>
              </a:solidFill>
              <a:uFill>
                <a:solidFill>
                  <a:srgbClr val="ffffff"/>
                </a:solidFill>
              </a:uFill>
              <a:latin typeface="Arial"/>
            </a:endParaRPr>
          </a:p>
        </p:txBody>
      </p:sp>
    </p:spTree>
  </p:cSld>
  <p:timing>
    <p:tnLst>
      <p:par>
        <p:cTn id="1" dur="indefinite" restart="never" nodeType="tmRoot">
          <p:childTnLst>
            <p:seq>
              <p:cTn id="2" nodeType="mainSeq"/>
              <p:prevCondLst>
                <p:cond delay="0" evt="onPrev">
                  <p:tgtEl>
                    <p:sldTgt/>
                  </p:tgtEl>
                </p:cond>
              </p:prevCondLst>
              <p:nextCondLst>
                <p:cond delay="0" evt="onNext">
                  <p:tgtEl>
                    <p:sldTgt/>
                  </p:tgtEl>
                </p:cond>
              </p:nextCondLst>
            </p:seq>
          </p:childTnLst>
        </p:cTn>
      </p:par>
    </p:tnLst>
  </p:timing>
</p:sld>
</file>

<file path=ppt/slides/slide10.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58" name="TextShape 1"/>
          <p:cNvSpPr txBox="1"/>
          <p:nvPr/>
        </p:nvSpPr>
        <p:spPr>
          <a:xfrm>
            <a:off x="468360" y="45000"/>
            <a:ext cx="9071280" cy="1171800"/>
          </a:xfrm>
          <a:prstGeom prst="rect">
            <a:avLst/>
          </a:prstGeom>
          <a:noFill/>
          <a:ln>
            <a:noFill/>
          </a:ln>
        </p:spPr>
        <p:txBody>
          <a:bodyPr lIns="0" rIns="0" tIns="0" bIns="0" anchor="ctr" anchorCtr="1"/>
          <a:p>
            <a:pPr algn="ctr">
              <a:lnSpc>
                <a:spcPct val="100000"/>
              </a:lnSpc>
            </a:pPr>
            <a:r>
              <a:rPr b="1" lang="nl-NL" sz="4400" spc="-1" strike="noStrike">
                <a:solidFill>
                  <a:srgbClr val="ffffff"/>
                </a:solidFill>
                <a:uFill>
                  <a:solidFill>
                    <a:srgbClr val="ffffff"/>
                  </a:solidFill>
                </a:uFill>
                <a:latin typeface="Arial"/>
                <a:ea typeface="DejaVu Sans"/>
              </a:rPr>
              <a:t>Imgburn</a:t>
            </a:r>
            <a:endParaRPr b="0" lang="nl-NL" sz="1800" spc="-1" strike="noStrike">
              <a:solidFill>
                <a:srgbClr val="000000"/>
              </a:solidFill>
              <a:uFill>
                <a:solidFill>
                  <a:srgbClr val="ffffff"/>
                </a:solidFill>
              </a:uFill>
              <a:latin typeface="Calibri"/>
            </a:endParaRPr>
          </a:p>
        </p:txBody>
      </p:sp>
      <p:sp>
        <p:nvSpPr>
          <p:cNvPr id="59" name="TextShape 2"/>
          <p:cNvSpPr txBox="1"/>
          <p:nvPr/>
        </p:nvSpPr>
        <p:spPr>
          <a:xfrm>
            <a:off x="503640" y="1403640"/>
            <a:ext cx="9071280" cy="4898880"/>
          </a:xfrm>
          <a:prstGeom prst="rect">
            <a:avLst/>
          </a:prstGeom>
          <a:noFill/>
          <a:ln>
            <a:noFill/>
          </a:ln>
        </p:spPr>
        <p:txBody>
          <a:bodyPr lIns="0" rIns="0" tIns="0" bIns="0"/>
          <a:p>
            <a:pPr marL="432000" indent="-323640">
              <a:lnSpc>
                <a:spcPct val="100000"/>
              </a:lnSpc>
            </a:pPr>
            <a:r>
              <a:rPr b="0" lang="fi-FI" sz="3200" spc="-1" strike="noStrike">
                <a:solidFill>
                  <a:srgbClr val="000000"/>
                </a:solidFill>
                <a:uFill>
                  <a:solidFill>
                    <a:srgbClr val="ffffff"/>
                  </a:solidFill>
                </a:uFill>
                <a:latin typeface="Arial"/>
                <a:ea typeface="DejaVu Sans"/>
              </a:rPr>
              <a:t>Brand dan op de DVD een image van het ISO bestand met hulp van IMGBURN</a:t>
            </a:r>
            <a:r>
              <a:rPr b="0" lang="fi-FI" sz="3200" spc="-1" strike="noStrike">
                <a:solidFill>
                  <a:srgbClr val="000000"/>
                </a:solidFill>
                <a:uFill>
                  <a:solidFill>
                    <a:srgbClr val="ffffff"/>
                  </a:solidFill>
                </a:uFill>
                <a:latin typeface="Arial"/>
                <a:ea typeface="DejaVu Sans"/>
              </a:rPr>
              <a:t>	</a:t>
            </a:r>
            <a:endParaRPr b="0" lang="fi-FI" sz="3200" spc="-1" strike="noStrike">
              <a:solidFill>
                <a:srgbClr val="000000"/>
              </a:solidFill>
              <a:uFill>
                <a:solidFill>
                  <a:srgbClr val="ffffff"/>
                </a:solidFill>
              </a:uFill>
              <a:latin typeface="Arial"/>
            </a:endParaRPr>
          </a:p>
          <a:p>
            <a:pPr marL="432000" indent="-323640">
              <a:lnSpc>
                <a:spcPct val="100000"/>
              </a:lnSpc>
            </a:pPr>
            <a:endParaRPr b="0" lang="fi-FI" sz="3200" spc="-1" strike="noStrike">
              <a:solidFill>
                <a:srgbClr val="000000"/>
              </a:solidFill>
              <a:uFill>
                <a:solidFill>
                  <a:srgbClr val="ffffff"/>
                </a:solidFill>
              </a:uFill>
              <a:latin typeface="Arial"/>
            </a:endParaRPr>
          </a:p>
          <a:p>
            <a:pPr marL="432000" indent="-323640">
              <a:lnSpc>
                <a:spcPct val="100000"/>
              </a:lnSpc>
            </a:pPr>
            <a:r>
              <a:rPr b="0" lang="fi-FI" sz="3200" spc="-1" strike="noStrike">
                <a:solidFill>
                  <a:srgbClr val="000000"/>
                </a:solidFill>
                <a:uFill>
                  <a:solidFill>
                    <a:srgbClr val="ffffff"/>
                  </a:solidFill>
                </a:uFill>
                <a:latin typeface="Arial"/>
                <a:ea typeface="DejaVu Sans"/>
              </a:rPr>
              <a:t>We downloaden dit programma vanaf</a:t>
            </a:r>
            <a:endParaRPr b="0" lang="fi-FI" sz="3200" spc="-1" strike="noStrike">
              <a:solidFill>
                <a:srgbClr val="000000"/>
              </a:solidFill>
              <a:uFill>
                <a:solidFill>
                  <a:srgbClr val="ffffff"/>
                </a:solidFill>
              </a:uFill>
              <a:latin typeface="Arial"/>
            </a:endParaRPr>
          </a:p>
          <a:p>
            <a:pPr marL="432000" indent="-323640">
              <a:lnSpc>
                <a:spcPct val="100000"/>
              </a:lnSpc>
            </a:pPr>
            <a:endParaRPr b="0" lang="fi-FI" sz="3200" spc="-1" strike="noStrike">
              <a:solidFill>
                <a:srgbClr val="000000"/>
              </a:solidFill>
              <a:uFill>
                <a:solidFill>
                  <a:srgbClr val="ffffff"/>
                </a:solidFill>
              </a:uFill>
              <a:latin typeface="Arial"/>
            </a:endParaRPr>
          </a:p>
          <a:p>
            <a:pPr marL="432000" indent="-323640">
              <a:lnSpc>
                <a:spcPct val="100000"/>
              </a:lnSpc>
            </a:pPr>
            <a:r>
              <a:rPr b="0" lang="fi-FI" sz="3200" spc="-1" strike="noStrike" u="sng">
                <a:solidFill>
                  <a:srgbClr val="0000ff"/>
                </a:solidFill>
                <a:uFill>
                  <a:solidFill>
                    <a:srgbClr val="ffffff"/>
                  </a:solidFill>
                </a:uFill>
                <a:latin typeface="Arial"/>
                <a:ea typeface="DejaVu Sans"/>
                <a:hlinkClick r:id="rId1"/>
              </a:rPr>
              <a:t>www.imgburn.com</a:t>
            </a:r>
            <a:endParaRPr b="0" lang="fi-FI" sz="3200" spc="-1" strike="noStrike">
              <a:solidFill>
                <a:srgbClr val="000000"/>
              </a:solidFill>
              <a:uFill>
                <a:solidFill>
                  <a:srgbClr val="ffffff"/>
                </a:solidFill>
              </a:uFill>
              <a:latin typeface="Arial"/>
            </a:endParaRPr>
          </a:p>
          <a:p>
            <a:pPr marL="432000" indent="-323640">
              <a:lnSpc>
                <a:spcPct val="100000"/>
              </a:lnSpc>
            </a:pPr>
            <a:r>
              <a:rPr b="0" lang="fi-FI" sz="3200" spc="-1" strike="noStrike">
                <a:solidFill>
                  <a:srgbClr val="000000"/>
                </a:solidFill>
                <a:uFill>
                  <a:solidFill>
                    <a:srgbClr val="ffffff"/>
                  </a:solidFill>
                </a:uFill>
                <a:latin typeface="Arial"/>
                <a:ea typeface="DejaVu Sans"/>
              </a:rPr>
              <a:t>Vanaf die website is ook de nederlandse taalinstelling op te halen.</a:t>
            </a:r>
            <a:endParaRPr b="0" lang="fi-FI" sz="3200" spc="-1" strike="noStrike">
              <a:solidFill>
                <a:srgbClr val="000000"/>
              </a:solidFill>
              <a:uFill>
                <a:solidFill>
                  <a:srgbClr val="ffffff"/>
                </a:solidFill>
              </a:uFill>
              <a:latin typeface="Arial"/>
            </a:endParaRPr>
          </a:p>
        </p:txBody>
      </p:sp>
    </p:spTree>
  </p:cSld>
</p:sld>
</file>

<file path=ppt/slides/slide1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60" name="TextShape 1"/>
          <p:cNvSpPr txBox="1"/>
          <p:nvPr/>
        </p:nvSpPr>
        <p:spPr>
          <a:xfrm>
            <a:off x="468360" y="45000"/>
            <a:ext cx="9071280" cy="1171800"/>
          </a:xfrm>
          <a:prstGeom prst="rect">
            <a:avLst/>
          </a:prstGeom>
          <a:noFill/>
          <a:ln>
            <a:noFill/>
          </a:ln>
        </p:spPr>
        <p:txBody>
          <a:bodyPr lIns="0" rIns="0" tIns="0" bIns="0" anchor="ctr" anchorCtr="1"/>
          <a:p>
            <a:pPr algn="ctr">
              <a:lnSpc>
                <a:spcPct val="100000"/>
              </a:lnSpc>
            </a:pPr>
            <a:r>
              <a:rPr b="1" lang="nl-NL" sz="4400" spc="-1" strike="noStrike">
                <a:solidFill>
                  <a:srgbClr val="ffffff"/>
                </a:solidFill>
                <a:uFill>
                  <a:solidFill>
                    <a:srgbClr val="ffffff"/>
                  </a:solidFill>
                </a:uFill>
                <a:latin typeface="Arial"/>
                <a:ea typeface="DejaVu Sans"/>
              </a:rPr>
              <a:t>Imgburn</a:t>
            </a:r>
            <a:endParaRPr b="0" lang="nl-NL" sz="1800" spc="-1" strike="noStrike">
              <a:solidFill>
                <a:srgbClr val="000000"/>
              </a:solidFill>
              <a:uFill>
                <a:solidFill>
                  <a:srgbClr val="ffffff"/>
                </a:solidFill>
              </a:uFill>
              <a:latin typeface="Calibri"/>
            </a:endParaRPr>
          </a:p>
        </p:txBody>
      </p:sp>
      <p:sp>
        <p:nvSpPr>
          <p:cNvPr id="61" name="TextShape 2"/>
          <p:cNvSpPr txBox="1"/>
          <p:nvPr/>
        </p:nvSpPr>
        <p:spPr>
          <a:xfrm>
            <a:off x="504000" y="1769040"/>
            <a:ext cx="9071280" cy="4898880"/>
          </a:xfrm>
          <a:prstGeom prst="rect">
            <a:avLst/>
          </a:prstGeom>
          <a:noFill/>
          <a:ln>
            <a:noFill/>
          </a:ln>
        </p:spPr>
        <p:txBody>
          <a:bodyPr lIns="0" rIns="0" tIns="0" bIns="0"/>
          <a:p>
            <a:endParaRPr b="0" lang="fi-FI" sz="3200" spc="-1" strike="noStrike">
              <a:solidFill>
                <a:srgbClr val="000000"/>
              </a:solidFill>
              <a:uFill>
                <a:solidFill>
                  <a:srgbClr val="ffffff"/>
                </a:solidFill>
              </a:uFill>
              <a:latin typeface="Arial"/>
            </a:endParaRPr>
          </a:p>
        </p:txBody>
      </p:sp>
      <p:pic>
        <p:nvPicPr>
          <p:cNvPr id="62" name="Picture 2" descr=""/>
          <p:cNvPicPr/>
          <p:nvPr/>
        </p:nvPicPr>
        <p:blipFill>
          <a:blip r:embed="rId1"/>
          <a:stretch/>
        </p:blipFill>
        <p:spPr>
          <a:xfrm>
            <a:off x="591120" y="1763640"/>
            <a:ext cx="7833240" cy="5442120"/>
          </a:xfrm>
          <a:prstGeom prst="rect">
            <a:avLst/>
          </a:prstGeom>
          <a:ln>
            <a:noFill/>
          </a:ln>
        </p:spPr>
      </p:pic>
    </p:spTree>
  </p:cSld>
</p:sld>
</file>

<file path=ppt/slides/slide12.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63" name="TextShape 1"/>
          <p:cNvSpPr txBox="1"/>
          <p:nvPr/>
        </p:nvSpPr>
        <p:spPr>
          <a:xfrm>
            <a:off x="468360" y="45000"/>
            <a:ext cx="9071280" cy="1171800"/>
          </a:xfrm>
          <a:prstGeom prst="rect">
            <a:avLst/>
          </a:prstGeom>
          <a:noFill/>
          <a:ln>
            <a:noFill/>
          </a:ln>
        </p:spPr>
        <p:txBody>
          <a:bodyPr lIns="0" rIns="0" tIns="0" bIns="0" anchor="ctr" anchorCtr="1"/>
          <a:p>
            <a:pPr algn="ctr">
              <a:lnSpc>
                <a:spcPct val="100000"/>
              </a:lnSpc>
            </a:pPr>
            <a:r>
              <a:rPr b="1" lang="nl-NL" sz="4400" spc="-1" strike="noStrike">
                <a:solidFill>
                  <a:srgbClr val="ffffff"/>
                </a:solidFill>
                <a:uFill>
                  <a:solidFill>
                    <a:srgbClr val="ffffff"/>
                  </a:solidFill>
                </a:uFill>
                <a:latin typeface="Arial"/>
                <a:ea typeface="DejaVu Sans"/>
              </a:rPr>
              <a:t>Unetbootin</a:t>
            </a:r>
            <a:endParaRPr b="0" lang="nl-NL" sz="1800" spc="-1" strike="noStrike">
              <a:solidFill>
                <a:srgbClr val="000000"/>
              </a:solidFill>
              <a:uFill>
                <a:solidFill>
                  <a:srgbClr val="ffffff"/>
                </a:solidFill>
              </a:uFill>
              <a:latin typeface="Calibri"/>
            </a:endParaRPr>
          </a:p>
        </p:txBody>
      </p:sp>
      <p:sp>
        <p:nvSpPr>
          <p:cNvPr id="64" name="TextShape 2"/>
          <p:cNvSpPr txBox="1"/>
          <p:nvPr/>
        </p:nvSpPr>
        <p:spPr>
          <a:xfrm>
            <a:off x="504000" y="1769040"/>
            <a:ext cx="9071280" cy="4898880"/>
          </a:xfrm>
          <a:prstGeom prst="rect">
            <a:avLst/>
          </a:prstGeom>
          <a:noFill/>
          <a:ln>
            <a:noFill/>
          </a:ln>
        </p:spPr>
        <p:txBody>
          <a:bodyPr lIns="0" rIns="0" tIns="0" bIns="0"/>
          <a:p>
            <a:pPr marL="432000" indent="-323640">
              <a:lnSpc>
                <a:spcPct val="100000"/>
              </a:lnSpc>
              <a:buClr>
                <a:srgbClr val="996633"/>
              </a:buClr>
              <a:buSzPct val="45000"/>
              <a:buFont typeface="Wingdings" charset="2"/>
              <a:buChar char=""/>
            </a:pPr>
            <a:r>
              <a:rPr b="0" lang="fi-FI" sz="3200" spc="-1" strike="noStrike">
                <a:solidFill>
                  <a:srgbClr val="000000"/>
                </a:solidFill>
                <a:uFill>
                  <a:solidFill>
                    <a:srgbClr val="ffffff"/>
                  </a:solidFill>
                </a:uFill>
                <a:latin typeface="Arial"/>
                <a:ea typeface="DejaVu Sans"/>
              </a:rPr>
              <a:t>Unetbootin stelt je in staat om het ISO als werkend systeem </a:t>
            </a:r>
            <a:endParaRPr b="0" lang="fi-FI" sz="3200" spc="-1" strike="noStrike">
              <a:solidFill>
                <a:srgbClr val="000000"/>
              </a:solidFill>
              <a:uFill>
                <a:solidFill>
                  <a:srgbClr val="ffffff"/>
                </a:solidFill>
              </a:uFill>
              <a:latin typeface="Arial"/>
            </a:endParaRPr>
          </a:p>
          <a:p>
            <a:pPr marL="432000" indent="-323640">
              <a:lnSpc>
                <a:spcPct val="100000"/>
              </a:lnSpc>
              <a:buClr>
                <a:srgbClr val="996633"/>
              </a:buClr>
              <a:buSzPct val="45000"/>
              <a:buFont typeface="Wingdings" charset="2"/>
              <a:buChar char=""/>
            </a:pPr>
            <a:r>
              <a:rPr b="0" lang="fi-FI" sz="3200" spc="-1" strike="noStrike">
                <a:solidFill>
                  <a:srgbClr val="000000"/>
                </a:solidFill>
                <a:uFill>
                  <a:solidFill>
                    <a:srgbClr val="ffffff"/>
                  </a:solidFill>
                </a:uFill>
                <a:latin typeface="Arial"/>
                <a:ea typeface="DejaVu Sans"/>
              </a:rPr>
              <a:t>1. op een USB stick te zetten</a:t>
            </a:r>
            <a:endParaRPr b="0" lang="fi-FI" sz="3200" spc="-1" strike="noStrike">
              <a:solidFill>
                <a:srgbClr val="000000"/>
              </a:solidFill>
              <a:uFill>
                <a:solidFill>
                  <a:srgbClr val="ffffff"/>
                </a:solidFill>
              </a:uFill>
              <a:latin typeface="Arial"/>
            </a:endParaRPr>
          </a:p>
          <a:p>
            <a:pPr marL="432000" indent="-323640">
              <a:lnSpc>
                <a:spcPct val="100000"/>
              </a:lnSpc>
              <a:buClr>
                <a:srgbClr val="996633"/>
              </a:buClr>
              <a:buSzPct val="45000"/>
              <a:buFont typeface="Wingdings" charset="2"/>
              <a:buChar char=""/>
            </a:pPr>
            <a:r>
              <a:rPr b="0" lang="fi-FI" sz="3200" spc="-1" strike="noStrike">
                <a:solidFill>
                  <a:srgbClr val="000000"/>
                </a:solidFill>
                <a:uFill>
                  <a:solidFill>
                    <a:srgbClr val="ffffff"/>
                  </a:solidFill>
                </a:uFill>
                <a:latin typeface="Arial"/>
                <a:ea typeface="DejaVu Sans"/>
              </a:rPr>
              <a:t>2. op een externe vaste schijf te zetten</a:t>
            </a:r>
            <a:endParaRPr b="0" lang="fi-FI" sz="3200" spc="-1" strike="noStrike">
              <a:solidFill>
                <a:srgbClr val="000000"/>
              </a:solidFill>
              <a:uFill>
                <a:solidFill>
                  <a:srgbClr val="ffffff"/>
                </a:solidFill>
              </a:uFill>
              <a:latin typeface="Arial"/>
            </a:endParaRPr>
          </a:p>
          <a:p>
            <a:pPr>
              <a:lnSpc>
                <a:spcPct val="100000"/>
              </a:lnSpc>
            </a:pPr>
            <a:endParaRPr b="0" lang="fi-FI" sz="3200" spc="-1" strike="noStrike">
              <a:solidFill>
                <a:srgbClr val="000000"/>
              </a:solidFill>
              <a:uFill>
                <a:solidFill>
                  <a:srgbClr val="ffffff"/>
                </a:solidFill>
              </a:uFill>
              <a:latin typeface="Arial"/>
            </a:endParaRPr>
          </a:p>
          <a:p>
            <a:pPr marL="432000" indent="-323640">
              <a:lnSpc>
                <a:spcPct val="100000"/>
              </a:lnSpc>
              <a:buClr>
                <a:srgbClr val="996633"/>
              </a:buClr>
              <a:buSzPct val="45000"/>
              <a:buFont typeface="Wingdings" charset="2"/>
              <a:buChar char=""/>
            </a:pPr>
            <a:r>
              <a:rPr b="0" lang="fi-FI" sz="3200" spc="-1" strike="noStrike">
                <a:solidFill>
                  <a:srgbClr val="000000"/>
                </a:solidFill>
                <a:uFill>
                  <a:solidFill>
                    <a:srgbClr val="ffffff"/>
                  </a:solidFill>
                </a:uFill>
                <a:latin typeface="Arial"/>
                <a:ea typeface="DejaVu Sans"/>
              </a:rPr>
              <a:t>Een USB 3.0 poort en een snelle stick of schijf zorgen ervoor, dat bij het gebruik het systeem sneller is.</a:t>
            </a:r>
            <a:endParaRPr b="0" lang="fi-FI" sz="3200" spc="-1" strike="noStrike">
              <a:solidFill>
                <a:srgbClr val="000000"/>
              </a:solidFill>
              <a:uFill>
                <a:solidFill>
                  <a:srgbClr val="ffffff"/>
                </a:solidFill>
              </a:uFill>
              <a:latin typeface="Arial"/>
            </a:endParaRPr>
          </a:p>
        </p:txBody>
      </p:sp>
    </p:spTree>
  </p:cSld>
</p:sld>
</file>

<file path=ppt/slides/slide13.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65" name="TextShape 1"/>
          <p:cNvSpPr txBox="1"/>
          <p:nvPr/>
        </p:nvSpPr>
        <p:spPr>
          <a:xfrm>
            <a:off x="468360" y="45000"/>
            <a:ext cx="9071280" cy="1171800"/>
          </a:xfrm>
          <a:prstGeom prst="rect">
            <a:avLst/>
          </a:prstGeom>
          <a:noFill/>
          <a:ln>
            <a:noFill/>
          </a:ln>
        </p:spPr>
        <p:txBody>
          <a:bodyPr lIns="0" rIns="0" tIns="0" bIns="0" anchor="ctr" anchorCtr="1"/>
          <a:p>
            <a:pPr algn="ctr">
              <a:lnSpc>
                <a:spcPct val="100000"/>
              </a:lnSpc>
            </a:pPr>
            <a:r>
              <a:rPr b="1" lang="nl-NL" sz="4400" spc="-1" strike="noStrike">
                <a:solidFill>
                  <a:srgbClr val="ffffff"/>
                </a:solidFill>
                <a:uFill>
                  <a:solidFill>
                    <a:srgbClr val="ffffff"/>
                  </a:solidFill>
                </a:uFill>
                <a:latin typeface="Arial"/>
                <a:ea typeface="DejaVu Sans"/>
              </a:rPr>
              <a:t>Unetbootin</a:t>
            </a:r>
            <a:endParaRPr b="0" lang="nl-NL" sz="1800" spc="-1" strike="noStrike">
              <a:solidFill>
                <a:srgbClr val="000000"/>
              </a:solidFill>
              <a:uFill>
                <a:solidFill>
                  <a:srgbClr val="ffffff"/>
                </a:solidFill>
              </a:uFill>
              <a:latin typeface="Calibri"/>
            </a:endParaRPr>
          </a:p>
        </p:txBody>
      </p:sp>
      <p:sp>
        <p:nvSpPr>
          <p:cNvPr id="66" name="TextShape 2"/>
          <p:cNvSpPr txBox="1"/>
          <p:nvPr/>
        </p:nvSpPr>
        <p:spPr>
          <a:xfrm>
            <a:off x="504000" y="1769040"/>
            <a:ext cx="9071280" cy="4898880"/>
          </a:xfrm>
          <a:prstGeom prst="rect">
            <a:avLst/>
          </a:prstGeom>
          <a:noFill/>
          <a:ln>
            <a:noFill/>
          </a:ln>
        </p:spPr>
        <p:txBody>
          <a:bodyPr lIns="0" rIns="0" tIns="0" bIns="0"/>
          <a:p>
            <a:endParaRPr b="0" lang="fi-FI" sz="3200" spc="-1" strike="noStrike">
              <a:solidFill>
                <a:srgbClr val="000000"/>
              </a:solidFill>
              <a:uFill>
                <a:solidFill>
                  <a:srgbClr val="ffffff"/>
                </a:solidFill>
              </a:uFill>
              <a:latin typeface="Arial"/>
            </a:endParaRPr>
          </a:p>
        </p:txBody>
      </p:sp>
      <p:pic>
        <p:nvPicPr>
          <p:cNvPr id="67" name="Picture 2" descr=""/>
          <p:cNvPicPr/>
          <p:nvPr/>
        </p:nvPicPr>
        <p:blipFill>
          <a:blip r:embed="rId1"/>
          <a:stretch/>
        </p:blipFill>
        <p:spPr>
          <a:xfrm>
            <a:off x="504360" y="1331640"/>
            <a:ext cx="7992000" cy="5929200"/>
          </a:xfrm>
          <a:prstGeom prst="rect">
            <a:avLst/>
          </a:prstGeom>
          <a:ln>
            <a:noFill/>
          </a:ln>
        </p:spPr>
      </p:pic>
    </p:spTree>
  </p:cSld>
</p:sld>
</file>

<file path=ppt/slides/slide14.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68" name="TextShape 1"/>
          <p:cNvSpPr txBox="1"/>
          <p:nvPr/>
        </p:nvSpPr>
        <p:spPr>
          <a:xfrm>
            <a:off x="468360" y="45000"/>
            <a:ext cx="9071280" cy="1171800"/>
          </a:xfrm>
          <a:prstGeom prst="rect">
            <a:avLst/>
          </a:prstGeom>
          <a:noFill/>
          <a:ln>
            <a:noFill/>
          </a:ln>
        </p:spPr>
        <p:txBody>
          <a:bodyPr lIns="0" rIns="0" tIns="0" bIns="0" anchor="ctr" anchorCtr="1"/>
          <a:p>
            <a:pPr algn="ctr">
              <a:lnSpc>
                <a:spcPct val="100000"/>
              </a:lnSpc>
            </a:pPr>
            <a:r>
              <a:rPr b="1" lang="nl-NL" sz="4400" spc="-1" strike="noStrike">
                <a:solidFill>
                  <a:srgbClr val="ffffff"/>
                </a:solidFill>
                <a:uFill>
                  <a:solidFill>
                    <a:srgbClr val="ffffff"/>
                  </a:solidFill>
                </a:uFill>
                <a:latin typeface="Arial"/>
                <a:ea typeface="DejaVu Sans"/>
              </a:rPr>
              <a:t>Unetbootin</a:t>
            </a:r>
            <a:endParaRPr b="0" lang="nl-NL" sz="1800" spc="-1" strike="noStrike">
              <a:solidFill>
                <a:srgbClr val="000000"/>
              </a:solidFill>
              <a:uFill>
                <a:solidFill>
                  <a:srgbClr val="ffffff"/>
                </a:solidFill>
              </a:uFill>
              <a:latin typeface="Calibri"/>
            </a:endParaRPr>
          </a:p>
        </p:txBody>
      </p:sp>
      <p:sp>
        <p:nvSpPr>
          <p:cNvPr id="69" name="TextShape 2"/>
          <p:cNvSpPr txBox="1"/>
          <p:nvPr/>
        </p:nvSpPr>
        <p:spPr>
          <a:xfrm>
            <a:off x="504000" y="1769040"/>
            <a:ext cx="9071280" cy="4898880"/>
          </a:xfrm>
          <a:prstGeom prst="rect">
            <a:avLst/>
          </a:prstGeom>
          <a:noFill/>
          <a:ln>
            <a:noFill/>
          </a:ln>
        </p:spPr>
        <p:txBody>
          <a:bodyPr lIns="0" rIns="0" tIns="0" bIns="0"/>
          <a:p>
            <a:pPr marL="108000">
              <a:lnSpc>
                <a:spcPct val="100000"/>
              </a:lnSpc>
            </a:pPr>
            <a:r>
              <a:rPr b="0" lang="fi-FI" sz="3200" spc="-1" strike="noStrike">
                <a:solidFill>
                  <a:srgbClr val="000000"/>
                </a:solidFill>
                <a:uFill>
                  <a:solidFill>
                    <a:srgbClr val="ffffff"/>
                  </a:solidFill>
                </a:uFill>
                <a:latin typeface="Arial"/>
                <a:ea typeface="DejaVu Sans"/>
              </a:rPr>
              <a:t> </a:t>
            </a:r>
            <a:endParaRPr b="0" lang="fi-FI" sz="3200" spc="-1" strike="noStrike">
              <a:solidFill>
                <a:srgbClr val="000000"/>
              </a:solidFill>
              <a:uFill>
                <a:solidFill>
                  <a:srgbClr val="ffffff"/>
                </a:solidFill>
              </a:uFill>
              <a:latin typeface="Arial"/>
            </a:endParaRPr>
          </a:p>
        </p:txBody>
      </p:sp>
      <p:pic>
        <p:nvPicPr>
          <p:cNvPr id="70" name="Picture 2" descr=""/>
          <p:cNvPicPr/>
          <p:nvPr/>
        </p:nvPicPr>
        <p:blipFill>
          <a:blip r:embed="rId1"/>
          <a:stretch/>
        </p:blipFill>
        <p:spPr>
          <a:xfrm>
            <a:off x="119520" y="1331640"/>
            <a:ext cx="8232840" cy="6050880"/>
          </a:xfrm>
          <a:prstGeom prst="rect">
            <a:avLst/>
          </a:prstGeom>
          <a:ln>
            <a:noFill/>
          </a:ln>
        </p:spPr>
      </p:pic>
    </p:spTree>
  </p:cSld>
</p:sld>
</file>

<file path=ppt/slides/slide15.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71" name="TextShape 1"/>
          <p:cNvSpPr txBox="1"/>
          <p:nvPr/>
        </p:nvSpPr>
        <p:spPr>
          <a:xfrm>
            <a:off x="468360" y="45000"/>
            <a:ext cx="9071280" cy="1171800"/>
          </a:xfrm>
          <a:prstGeom prst="rect">
            <a:avLst/>
          </a:prstGeom>
          <a:noFill/>
          <a:ln>
            <a:noFill/>
          </a:ln>
        </p:spPr>
        <p:txBody>
          <a:bodyPr lIns="0" rIns="0" tIns="0" bIns="0" anchor="ctr" anchorCtr="1"/>
          <a:p>
            <a:pPr algn="ctr">
              <a:lnSpc>
                <a:spcPct val="100000"/>
              </a:lnSpc>
            </a:pPr>
            <a:r>
              <a:rPr b="1" lang="nl-NL" sz="4400" spc="-1" strike="noStrike">
                <a:solidFill>
                  <a:srgbClr val="ffffff"/>
                </a:solidFill>
                <a:uFill>
                  <a:solidFill>
                    <a:srgbClr val="ffffff"/>
                  </a:solidFill>
                </a:uFill>
                <a:latin typeface="Arial"/>
                <a:ea typeface="DejaVu Sans"/>
              </a:rPr>
              <a:t>Uitproberen</a:t>
            </a:r>
            <a:r>
              <a:rPr b="1" lang="nl-NL" sz="4400" spc="-1" strike="noStrike">
                <a:solidFill>
                  <a:srgbClr val="ffffff"/>
                </a:solidFill>
                <a:uFill>
                  <a:solidFill>
                    <a:srgbClr val="ffffff"/>
                  </a:solidFill>
                </a:uFill>
                <a:latin typeface="Arial"/>
                <a:ea typeface="DejaVu Sans"/>
              </a:rPr>
              <a:t>
</a:t>
            </a:r>
            <a:endParaRPr b="0" lang="nl-NL" sz="1800" spc="-1" strike="noStrike">
              <a:solidFill>
                <a:srgbClr val="000000"/>
              </a:solidFill>
              <a:uFill>
                <a:solidFill>
                  <a:srgbClr val="ffffff"/>
                </a:solidFill>
              </a:uFill>
              <a:latin typeface="Calibri"/>
            </a:endParaRPr>
          </a:p>
        </p:txBody>
      </p:sp>
      <p:sp>
        <p:nvSpPr>
          <p:cNvPr id="72" name="TextShape 2"/>
          <p:cNvSpPr txBox="1"/>
          <p:nvPr/>
        </p:nvSpPr>
        <p:spPr>
          <a:xfrm>
            <a:off x="504000" y="1769040"/>
            <a:ext cx="9071280" cy="4906080"/>
          </a:xfrm>
          <a:prstGeom prst="rect">
            <a:avLst/>
          </a:prstGeom>
          <a:noFill/>
          <a:ln>
            <a:noFill/>
          </a:ln>
        </p:spPr>
        <p:txBody>
          <a:bodyPr lIns="0" rIns="0" tIns="0" bIns="0" anchorCtr="1"/>
          <a:p>
            <a:pPr marL="432000" indent="-323640" algn="ctr">
              <a:lnSpc>
                <a:spcPct val="100000"/>
              </a:lnSpc>
            </a:pPr>
            <a:r>
              <a:rPr b="0" lang="fi-FI" sz="3200" spc="-1" strike="noStrike">
                <a:solidFill>
                  <a:srgbClr val="000000"/>
                </a:solidFill>
                <a:uFill>
                  <a:solidFill>
                    <a:srgbClr val="ffffff"/>
                  </a:solidFill>
                </a:uFill>
                <a:latin typeface="Arial"/>
                <a:ea typeface="DejaVu Sans"/>
              </a:rPr>
              <a:t>Nu de praktijk</a:t>
            </a:r>
            <a:endParaRPr b="0" lang="fi-FI" sz="3200" spc="-1" strike="noStrike">
              <a:solidFill>
                <a:srgbClr val="000000"/>
              </a:solidFill>
              <a:uFill>
                <a:solidFill>
                  <a:srgbClr val="ffffff"/>
                </a:solidFill>
              </a:uFill>
              <a:latin typeface="Arial"/>
            </a:endParaRPr>
          </a:p>
          <a:p>
            <a:pPr marL="432000" indent="-323640" algn="ctr">
              <a:lnSpc>
                <a:spcPct val="100000"/>
              </a:lnSpc>
            </a:pPr>
            <a:endParaRPr b="0" lang="fi-FI" sz="3200" spc="-1" strike="noStrike">
              <a:solidFill>
                <a:srgbClr val="000000"/>
              </a:solidFill>
              <a:uFill>
                <a:solidFill>
                  <a:srgbClr val="ffffff"/>
                </a:solidFill>
              </a:uFill>
              <a:latin typeface="Arial"/>
            </a:endParaRPr>
          </a:p>
          <a:p>
            <a:pPr marL="432000" indent="-323640">
              <a:lnSpc>
                <a:spcPct val="100000"/>
              </a:lnSpc>
            </a:pPr>
            <a:r>
              <a:rPr b="0" lang="fi-FI" sz="3200" spc="-1" strike="noStrike">
                <a:solidFill>
                  <a:srgbClr val="000000"/>
                </a:solidFill>
                <a:uFill>
                  <a:solidFill>
                    <a:srgbClr val="ffffff"/>
                  </a:solidFill>
                </a:uFill>
                <a:latin typeface="Arial"/>
                <a:ea typeface="DejaVu Sans"/>
              </a:rPr>
              <a:t>Uitproberen zonder installeren, direct vanaf de dvd, usb stick of externe vaste schijf</a:t>
            </a:r>
            <a:endParaRPr b="0" lang="fi-FI" sz="3200" spc="-1" strike="noStrike">
              <a:solidFill>
                <a:srgbClr val="000000"/>
              </a:solidFill>
              <a:uFill>
                <a:solidFill>
                  <a:srgbClr val="ffffff"/>
                </a:solidFill>
              </a:uFill>
              <a:latin typeface="Arial"/>
            </a:endParaRPr>
          </a:p>
          <a:p>
            <a:pPr marL="432000" indent="-323640">
              <a:lnSpc>
                <a:spcPct val="100000"/>
              </a:lnSpc>
            </a:pPr>
            <a:r>
              <a:rPr b="0" lang="fi-FI" sz="3200" spc="-1" strike="noStrike">
                <a:solidFill>
                  <a:srgbClr val="000000"/>
                </a:solidFill>
                <a:uFill>
                  <a:solidFill>
                    <a:srgbClr val="ffffff"/>
                  </a:solidFill>
                </a:uFill>
                <a:latin typeface="Arial"/>
                <a:ea typeface="DejaVu Sans"/>
              </a:rPr>
              <a:t>Installeren als virtueel zelfstandig systeem op een Windows computer met gebruik van VMWare Player, of VirtualBox</a:t>
            </a:r>
            <a:endParaRPr b="0" lang="fi-FI" sz="3200" spc="-1" strike="noStrike">
              <a:solidFill>
                <a:srgbClr val="000000"/>
              </a:solidFill>
              <a:uFill>
                <a:solidFill>
                  <a:srgbClr val="ffffff"/>
                </a:solidFill>
              </a:uFill>
              <a:latin typeface="Arial"/>
            </a:endParaRPr>
          </a:p>
          <a:p>
            <a:pPr marL="432000" indent="-323640">
              <a:lnSpc>
                <a:spcPct val="100000"/>
              </a:lnSpc>
            </a:pPr>
            <a:r>
              <a:rPr b="0" lang="fi-FI" sz="3200" spc="-1" strike="noStrike">
                <a:solidFill>
                  <a:srgbClr val="000000"/>
                </a:solidFill>
                <a:uFill>
                  <a:solidFill>
                    <a:srgbClr val="ffffff"/>
                  </a:solidFill>
                </a:uFill>
                <a:latin typeface="Arial"/>
                <a:ea typeface="DejaVu Sans"/>
              </a:rPr>
              <a:t>Installeren op een systeem naast Windows, zogenaamde Dualboot</a:t>
            </a:r>
            <a:endParaRPr b="0" lang="fi-FI" sz="3200" spc="-1" strike="noStrike">
              <a:solidFill>
                <a:srgbClr val="000000"/>
              </a:solidFill>
              <a:uFill>
                <a:solidFill>
                  <a:srgbClr val="ffffff"/>
                </a:solidFill>
              </a:uFill>
              <a:latin typeface="Arial"/>
            </a:endParaRPr>
          </a:p>
          <a:p>
            <a:pPr marL="432000" indent="-323640" algn="ctr">
              <a:lnSpc>
                <a:spcPct val="100000"/>
              </a:lnSpc>
            </a:pPr>
            <a:endParaRPr b="0" lang="fi-FI" sz="3200" spc="-1" strike="noStrike">
              <a:solidFill>
                <a:srgbClr val="000000"/>
              </a:solidFill>
              <a:uFill>
                <a:solidFill>
                  <a:srgbClr val="ffffff"/>
                </a:solidFill>
              </a:uFill>
              <a:latin typeface="Arial"/>
            </a:endParaRPr>
          </a:p>
          <a:p>
            <a:pPr marL="432000" indent="-323640">
              <a:lnSpc>
                <a:spcPct val="100000"/>
              </a:lnSpc>
            </a:pPr>
            <a:endParaRPr b="0" lang="fi-FI" sz="3200" spc="-1" strike="noStrike">
              <a:solidFill>
                <a:srgbClr val="000000"/>
              </a:solidFill>
              <a:uFill>
                <a:solidFill>
                  <a:srgbClr val="ffffff"/>
                </a:solidFill>
              </a:uFill>
              <a:latin typeface="Arial"/>
            </a:endParaRPr>
          </a:p>
          <a:p>
            <a:pPr marL="432000" indent="-323640" algn="ctr">
              <a:lnSpc>
                <a:spcPct val="100000"/>
              </a:lnSpc>
            </a:pPr>
            <a:endParaRPr b="0" lang="fi-FI" sz="3200" spc="-1" strike="noStrike">
              <a:solidFill>
                <a:srgbClr val="000000"/>
              </a:solidFill>
              <a:uFill>
                <a:solidFill>
                  <a:srgbClr val="ffffff"/>
                </a:solidFill>
              </a:uFill>
              <a:latin typeface="Arial"/>
            </a:endParaRPr>
          </a:p>
        </p:txBody>
      </p:sp>
    </p:spTree>
  </p:cSld>
</p:sld>
</file>

<file path=ppt/slides/slide16.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73" name="TextShape 1"/>
          <p:cNvSpPr txBox="1"/>
          <p:nvPr/>
        </p:nvSpPr>
        <p:spPr>
          <a:xfrm>
            <a:off x="468360" y="45000"/>
            <a:ext cx="9071280" cy="1171800"/>
          </a:xfrm>
          <a:prstGeom prst="rect">
            <a:avLst/>
          </a:prstGeom>
          <a:noFill/>
          <a:ln>
            <a:noFill/>
          </a:ln>
        </p:spPr>
        <p:txBody>
          <a:bodyPr lIns="0" rIns="0" tIns="0" bIns="0" anchor="ctr" anchorCtr="1"/>
          <a:p>
            <a:pPr algn="ctr">
              <a:lnSpc>
                <a:spcPct val="100000"/>
              </a:lnSpc>
            </a:pPr>
            <a:r>
              <a:rPr b="1" lang="nl-NL" sz="4400" spc="-1" strike="noStrike">
                <a:solidFill>
                  <a:srgbClr val="ffffff"/>
                </a:solidFill>
                <a:uFill>
                  <a:solidFill>
                    <a:srgbClr val="ffffff"/>
                  </a:solidFill>
                </a:uFill>
                <a:latin typeface="Arial"/>
                <a:ea typeface="DejaVu Sans"/>
              </a:rPr>
              <a:t>Linux Mint look</a:t>
            </a:r>
            <a:endParaRPr b="0" lang="nl-NL" sz="1800" spc="-1" strike="noStrike">
              <a:solidFill>
                <a:srgbClr val="000000"/>
              </a:solidFill>
              <a:uFill>
                <a:solidFill>
                  <a:srgbClr val="ffffff"/>
                </a:solidFill>
              </a:uFill>
              <a:latin typeface="Calibri"/>
            </a:endParaRPr>
          </a:p>
        </p:txBody>
      </p:sp>
      <p:sp>
        <p:nvSpPr>
          <p:cNvPr id="74" name="TextShape 2"/>
          <p:cNvSpPr txBox="1"/>
          <p:nvPr/>
        </p:nvSpPr>
        <p:spPr>
          <a:xfrm>
            <a:off x="504000" y="1769040"/>
            <a:ext cx="9071280" cy="4898880"/>
          </a:xfrm>
          <a:prstGeom prst="rect">
            <a:avLst/>
          </a:prstGeom>
          <a:noFill/>
          <a:ln>
            <a:noFill/>
          </a:ln>
        </p:spPr>
        <p:txBody>
          <a:bodyPr lIns="0" rIns="0" tIns="0" bIns="0"/>
          <a:p>
            <a:pPr marL="432000" indent="-323640">
              <a:lnSpc>
                <a:spcPct val="100000"/>
              </a:lnSpc>
              <a:buClr>
                <a:srgbClr val="996633"/>
              </a:buClr>
              <a:buSzPct val="45000"/>
              <a:buFont typeface="Wingdings" charset="2"/>
              <a:buChar char=""/>
            </a:pPr>
            <a:r>
              <a:rPr b="0" lang="fi-FI" sz="3200" spc="-1" strike="noStrike">
                <a:solidFill>
                  <a:srgbClr val="000000"/>
                </a:solidFill>
                <a:uFill>
                  <a:solidFill>
                    <a:srgbClr val="ffffff"/>
                  </a:solidFill>
                </a:uFill>
                <a:latin typeface="Arial"/>
                <a:ea typeface="DejaVu Sans"/>
              </a:rPr>
              <a:t> </a:t>
            </a:r>
            <a:endParaRPr b="0" lang="fi-FI" sz="3200" spc="-1" strike="noStrike">
              <a:solidFill>
                <a:srgbClr val="000000"/>
              </a:solidFill>
              <a:uFill>
                <a:solidFill>
                  <a:srgbClr val="ffffff"/>
                </a:solidFill>
              </a:uFill>
              <a:latin typeface="Arial"/>
            </a:endParaRPr>
          </a:p>
        </p:txBody>
      </p:sp>
      <p:pic>
        <p:nvPicPr>
          <p:cNvPr id="75" name="Picture 2" descr=""/>
          <p:cNvPicPr/>
          <p:nvPr/>
        </p:nvPicPr>
        <p:blipFill>
          <a:blip r:embed="rId1"/>
          <a:stretch/>
        </p:blipFill>
        <p:spPr>
          <a:xfrm>
            <a:off x="287640" y="1403640"/>
            <a:ext cx="9288720" cy="5986440"/>
          </a:xfrm>
          <a:prstGeom prst="rect">
            <a:avLst/>
          </a:prstGeom>
          <a:ln>
            <a:noFill/>
          </a:ln>
        </p:spPr>
      </p:pic>
    </p:spTree>
  </p:cSld>
</p:sld>
</file>

<file path=ppt/slides/slide17.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76" name="TextShape 1"/>
          <p:cNvSpPr txBox="1"/>
          <p:nvPr/>
        </p:nvSpPr>
        <p:spPr>
          <a:xfrm>
            <a:off x="468360" y="45000"/>
            <a:ext cx="9071280" cy="1171800"/>
          </a:xfrm>
          <a:prstGeom prst="rect">
            <a:avLst/>
          </a:prstGeom>
          <a:noFill/>
          <a:ln>
            <a:noFill/>
          </a:ln>
        </p:spPr>
        <p:txBody>
          <a:bodyPr lIns="0" rIns="0" tIns="0" bIns="0" anchor="ctr" anchorCtr="1"/>
          <a:p>
            <a:pPr algn="ctr">
              <a:lnSpc>
                <a:spcPct val="100000"/>
              </a:lnSpc>
            </a:pPr>
            <a:r>
              <a:rPr b="1" lang="nl-NL" sz="4400" spc="-1" strike="noStrike">
                <a:solidFill>
                  <a:srgbClr val="ffffff"/>
                </a:solidFill>
                <a:uFill>
                  <a:solidFill>
                    <a:srgbClr val="ffffff"/>
                  </a:solidFill>
                </a:uFill>
                <a:latin typeface="Arial"/>
                <a:ea typeface="DejaVu Sans"/>
              </a:rPr>
              <a:t>VMWarePlayer/VirtualBox</a:t>
            </a:r>
            <a:r>
              <a:rPr b="1" lang="nl-NL" sz="4400" spc="-1" strike="noStrike">
                <a:solidFill>
                  <a:srgbClr val="ffffff"/>
                </a:solidFill>
                <a:uFill>
                  <a:solidFill>
                    <a:srgbClr val="ffffff"/>
                  </a:solidFill>
                </a:uFill>
                <a:latin typeface="Arial"/>
                <a:ea typeface="DejaVu Sans"/>
              </a:rPr>
              <a:t>
</a:t>
            </a:r>
            <a:endParaRPr b="0" lang="nl-NL" sz="1800" spc="-1" strike="noStrike">
              <a:solidFill>
                <a:srgbClr val="000000"/>
              </a:solidFill>
              <a:uFill>
                <a:solidFill>
                  <a:srgbClr val="ffffff"/>
                </a:solidFill>
              </a:uFill>
              <a:latin typeface="Calibri"/>
            </a:endParaRPr>
          </a:p>
        </p:txBody>
      </p:sp>
      <p:sp>
        <p:nvSpPr>
          <p:cNvPr id="77" name="TextShape 2"/>
          <p:cNvSpPr txBox="1"/>
          <p:nvPr/>
        </p:nvSpPr>
        <p:spPr>
          <a:xfrm>
            <a:off x="504000" y="1769040"/>
            <a:ext cx="9071280" cy="4906080"/>
          </a:xfrm>
          <a:prstGeom prst="rect">
            <a:avLst/>
          </a:prstGeom>
          <a:noFill/>
          <a:ln>
            <a:noFill/>
          </a:ln>
        </p:spPr>
        <p:txBody>
          <a:bodyPr lIns="0" rIns="0" tIns="0" bIns="0" anchorCtr="1"/>
          <a:p>
            <a:pPr marL="432000" indent="-323640">
              <a:lnSpc>
                <a:spcPct val="100000"/>
              </a:lnSpc>
            </a:pPr>
            <a:r>
              <a:rPr b="0" lang="fi-FI" sz="3200" spc="-1" strike="noStrike">
                <a:solidFill>
                  <a:srgbClr val="000000"/>
                </a:solidFill>
                <a:uFill>
                  <a:solidFill>
                    <a:srgbClr val="ffffff"/>
                  </a:solidFill>
                </a:uFill>
                <a:latin typeface="Arial"/>
                <a:ea typeface="DejaVu Sans"/>
              </a:rPr>
              <a:t>Deze programma’s maken op je PC/Laptop een zelfstandige computer aan, die alle hardware van je systeem gebruikt</a:t>
            </a:r>
            <a:endParaRPr b="0" lang="fi-FI" sz="3200" spc="-1" strike="noStrike">
              <a:solidFill>
                <a:srgbClr val="000000"/>
              </a:solidFill>
              <a:uFill>
                <a:solidFill>
                  <a:srgbClr val="ffffff"/>
                </a:solidFill>
              </a:uFill>
              <a:latin typeface="Arial"/>
            </a:endParaRPr>
          </a:p>
          <a:p>
            <a:pPr marL="432000" indent="-323640">
              <a:lnSpc>
                <a:spcPct val="100000"/>
              </a:lnSpc>
            </a:pPr>
            <a:r>
              <a:rPr b="0" lang="fi-FI" sz="3200" spc="-1" strike="noStrike">
                <a:solidFill>
                  <a:srgbClr val="000000"/>
                </a:solidFill>
                <a:uFill>
                  <a:solidFill>
                    <a:srgbClr val="ffffff"/>
                  </a:solidFill>
                </a:uFill>
                <a:latin typeface="Arial"/>
                <a:ea typeface="DejaVu Sans"/>
              </a:rPr>
              <a:t>Het is een veilige omgeving, er kan geen schade aan je systeem worden toegebracht</a:t>
            </a:r>
            <a:endParaRPr b="0" lang="fi-FI" sz="3200" spc="-1" strike="noStrike">
              <a:solidFill>
                <a:srgbClr val="000000"/>
              </a:solidFill>
              <a:uFill>
                <a:solidFill>
                  <a:srgbClr val="ffffff"/>
                </a:solidFill>
              </a:uFill>
              <a:latin typeface="Arial"/>
            </a:endParaRPr>
          </a:p>
          <a:p>
            <a:pPr marL="432000" indent="-323640">
              <a:lnSpc>
                <a:spcPct val="100000"/>
              </a:lnSpc>
            </a:pPr>
            <a:r>
              <a:rPr b="0" lang="fi-FI" sz="3200" spc="-1" strike="noStrike">
                <a:solidFill>
                  <a:srgbClr val="000000"/>
                </a:solidFill>
                <a:uFill>
                  <a:solidFill>
                    <a:srgbClr val="ffffff"/>
                  </a:solidFill>
                </a:uFill>
                <a:latin typeface="Arial"/>
                <a:ea typeface="DejaVu Sans"/>
              </a:rPr>
              <a:t>Binnen deze virtuele computer installeer je Mint.</a:t>
            </a:r>
            <a:endParaRPr b="0" lang="fi-FI" sz="3200" spc="-1" strike="noStrike">
              <a:solidFill>
                <a:srgbClr val="000000"/>
              </a:solidFill>
              <a:uFill>
                <a:solidFill>
                  <a:srgbClr val="ffffff"/>
                </a:solidFill>
              </a:uFill>
              <a:latin typeface="Arial"/>
            </a:endParaRPr>
          </a:p>
          <a:p>
            <a:pPr marL="432000" indent="-323640">
              <a:lnSpc>
                <a:spcPct val="100000"/>
              </a:lnSpc>
            </a:pPr>
            <a:r>
              <a:rPr b="0" lang="fi-FI" sz="3200" spc="-1" strike="noStrike">
                <a:solidFill>
                  <a:srgbClr val="000000"/>
                </a:solidFill>
                <a:uFill>
                  <a:solidFill>
                    <a:srgbClr val="ffffff"/>
                  </a:solidFill>
                </a:uFill>
                <a:latin typeface="Arial"/>
                <a:ea typeface="DejaVu Sans"/>
              </a:rPr>
              <a:t>Iedere keer als je b.v. VMWare opstart kun je daarna Mint opstarten</a:t>
            </a:r>
            <a:endParaRPr b="0" lang="fi-FI" sz="3200" spc="-1" strike="noStrike">
              <a:solidFill>
                <a:srgbClr val="000000"/>
              </a:solidFill>
              <a:uFill>
                <a:solidFill>
                  <a:srgbClr val="ffffff"/>
                </a:solidFill>
              </a:uFill>
              <a:latin typeface="Arial"/>
            </a:endParaRPr>
          </a:p>
          <a:p>
            <a:pPr marL="432000" indent="-323640">
              <a:lnSpc>
                <a:spcPct val="100000"/>
              </a:lnSpc>
            </a:pPr>
            <a:r>
              <a:rPr b="0" lang="fi-FI" sz="3200" spc="-1" strike="noStrike">
                <a:solidFill>
                  <a:srgbClr val="000000"/>
                </a:solidFill>
                <a:uFill>
                  <a:solidFill>
                    <a:srgbClr val="ffffff"/>
                  </a:solidFill>
                </a:uFill>
                <a:latin typeface="Arial"/>
                <a:ea typeface="DejaVu Sans"/>
              </a:rPr>
              <a:t>Dit werkt erg snel.</a:t>
            </a:r>
            <a:endParaRPr b="0" lang="fi-FI" sz="3200" spc="-1" strike="noStrike">
              <a:solidFill>
                <a:srgbClr val="000000"/>
              </a:solidFill>
              <a:uFill>
                <a:solidFill>
                  <a:srgbClr val="ffffff"/>
                </a:solidFill>
              </a:uFill>
              <a:latin typeface="Arial"/>
            </a:endParaRPr>
          </a:p>
          <a:p>
            <a:pPr marL="432000" indent="-323640">
              <a:lnSpc>
                <a:spcPct val="100000"/>
              </a:lnSpc>
            </a:pPr>
            <a:endParaRPr b="0" lang="fi-FI" sz="3200" spc="-1" strike="noStrike">
              <a:solidFill>
                <a:srgbClr val="000000"/>
              </a:solidFill>
              <a:uFill>
                <a:solidFill>
                  <a:srgbClr val="ffffff"/>
                </a:solidFill>
              </a:uFill>
              <a:latin typeface="Arial"/>
            </a:endParaRPr>
          </a:p>
          <a:p>
            <a:pPr marL="432000" indent="-323640" algn="ctr">
              <a:lnSpc>
                <a:spcPct val="100000"/>
              </a:lnSpc>
            </a:pPr>
            <a:endParaRPr b="0" lang="fi-FI" sz="3200" spc="-1" strike="noStrike">
              <a:solidFill>
                <a:srgbClr val="000000"/>
              </a:solidFill>
              <a:uFill>
                <a:solidFill>
                  <a:srgbClr val="ffffff"/>
                </a:solidFill>
              </a:uFill>
              <a:latin typeface="Arial"/>
            </a:endParaRPr>
          </a:p>
        </p:txBody>
      </p:sp>
    </p:spTree>
  </p:cSld>
</p:sld>
</file>

<file path=ppt/slides/slide18.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78" name="TextShape 1"/>
          <p:cNvSpPr txBox="1"/>
          <p:nvPr/>
        </p:nvSpPr>
        <p:spPr>
          <a:xfrm>
            <a:off x="468360" y="45000"/>
            <a:ext cx="9071280" cy="1171800"/>
          </a:xfrm>
          <a:prstGeom prst="rect">
            <a:avLst/>
          </a:prstGeom>
          <a:noFill/>
          <a:ln>
            <a:noFill/>
          </a:ln>
        </p:spPr>
        <p:txBody>
          <a:bodyPr lIns="0" rIns="0" tIns="0" bIns="0" anchor="ctr" anchorCtr="1"/>
          <a:p>
            <a:pPr algn="ctr">
              <a:lnSpc>
                <a:spcPct val="100000"/>
              </a:lnSpc>
            </a:pPr>
            <a:r>
              <a:rPr b="1" lang="nl-NL" sz="4400" spc="-1" strike="noStrike">
                <a:solidFill>
                  <a:srgbClr val="ffffff"/>
                </a:solidFill>
                <a:uFill>
                  <a:solidFill>
                    <a:srgbClr val="ffffff"/>
                  </a:solidFill>
                </a:uFill>
                <a:latin typeface="Arial"/>
                <a:ea typeface="DejaVu Sans"/>
              </a:rPr>
              <a:t>VMWarePlayer/VitualBox</a:t>
            </a:r>
            <a:r>
              <a:rPr b="1" lang="nl-NL" sz="4400" spc="-1" strike="noStrike">
                <a:solidFill>
                  <a:srgbClr val="ffffff"/>
                </a:solidFill>
                <a:uFill>
                  <a:solidFill>
                    <a:srgbClr val="ffffff"/>
                  </a:solidFill>
                </a:uFill>
                <a:latin typeface="Arial"/>
                <a:ea typeface="DejaVu Sans"/>
              </a:rPr>
              <a:t>
</a:t>
            </a:r>
            <a:endParaRPr b="0" lang="nl-NL" sz="1800" spc="-1" strike="noStrike">
              <a:solidFill>
                <a:srgbClr val="000000"/>
              </a:solidFill>
              <a:uFill>
                <a:solidFill>
                  <a:srgbClr val="ffffff"/>
                </a:solidFill>
              </a:uFill>
              <a:latin typeface="Calibri"/>
            </a:endParaRPr>
          </a:p>
        </p:txBody>
      </p:sp>
      <p:sp>
        <p:nvSpPr>
          <p:cNvPr id="79" name="TextShape 2"/>
          <p:cNvSpPr txBox="1"/>
          <p:nvPr/>
        </p:nvSpPr>
        <p:spPr>
          <a:xfrm>
            <a:off x="504000" y="1769040"/>
            <a:ext cx="9071280" cy="4906080"/>
          </a:xfrm>
          <a:prstGeom prst="rect">
            <a:avLst/>
          </a:prstGeom>
          <a:noFill/>
          <a:ln>
            <a:noFill/>
          </a:ln>
        </p:spPr>
        <p:txBody>
          <a:bodyPr lIns="0" rIns="0" tIns="0" bIns="0" anchorCtr="1"/>
          <a:p>
            <a:pPr marL="432000" indent="-323640">
              <a:lnSpc>
                <a:spcPct val="100000"/>
              </a:lnSpc>
            </a:pPr>
            <a:endParaRPr b="0" lang="fi-FI" sz="3200" spc="-1" strike="noStrike">
              <a:solidFill>
                <a:srgbClr val="000000"/>
              </a:solidFill>
              <a:uFill>
                <a:solidFill>
                  <a:srgbClr val="ffffff"/>
                </a:solidFill>
              </a:uFill>
              <a:latin typeface="Arial"/>
            </a:endParaRPr>
          </a:p>
          <a:p>
            <a:pPr marL="432000" indent="-323640" algn="ctr">
              <a:lnSpc>
                <a:spcPct val="100000"/>
              </a:lnSpc>
            </a:pPr>
            <a:endParaRPr b="0" lang="fi-FI" sz="3200" spc="-1" strike="noStrike">
              <a:solidFill>
                <a:srgbClr val="000000"/>
              </a:solidFill>
              <a:uFill>
                <a:solidFill>
                  <a:srgbClr val="ffffff"/>
                </a:solidFill>
              </a:uFill>
              <a:latin typeface="Arial"/>
            </a:endParaRPr>
          </a:p>
        </p:txBody>
      </p:sp>
      <p:pic>
        <p:nvPicPr>
          <p:cNvPr id="80" name="Picture 2" descr=""/>
          <p:cNvPicPr/>
          <p:nvPr/>
        </p:nvPicPr>
        <p:blipFill>
          <a:blip r:embed="rId1"/>
          <a:stretch/>
        </p:blipFill>
        <p:spPr>
          <a:xfrm>
            <a:off x="503640" y="1187640"/>
            <a:ext cx="7272360" cy="6195960"/>
          </a:xfrm>
          <a:prstGeom prst="rect">
            <a:avLst/>
          </a:prstGeom>
          <a:ln>
            <a:noFill/>
          </a:ln>
        </p:spPr>
      </p:pic>
    </p:spTree>
  </p:cSld>
</p:sld>
</file>

<file path=ppt/slides/slide19.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81" name="TextShape 1"/>
          <p:cNvSpPr txBox="1"/>
          <p:nvPr/>
        </p:nvSpPr>
        <p:spPr>
          <a:xfrm>
            <a:off x="468360" y="45000"/>
            <a:ext cx="9071280" cy="1171800"/>
          </a:xfrm>
          <a:prstGeom prst="rect">
            <a:avLst/>
          </a:prstGeom>
          <a:noFill/>
          <a:ln>
            <a:noFill/>
          </a:ln>
        </p:spPr>
        <p:txBody>
          <a:bodyPr lIns="0" rIns="0" tIns="0" bIns="0" anchor="ctr" anchorCtr="1"/>
          <a:p>
            <a:pPr algn="ctr">
              <a:lnSpc>
                <a:spcPct val="100000"/>
              </a:lnSpc>
            </a:pPr>
            <a:r>
              <a:rPr b="1" lang="nl-NL" sz="4400" spc="-1" strike="noStrike">
                <a:solidFill>
                  <a:srgbClr val="ffffff"/>
                </a:solidFill>
                <a:uFill>
                  <a:solidFill>
                    <a:srgbClr val="ffffff"/>
                  </a:solidFill>
                </a:uFill>
                <a:latin typeface="Arial"/>
                <a:ea typeface="DejaVu Sans"/>
              </a:rPr>
              <a:t>Software</a:t>
            </a:r>
            <a:r>
              <a:rPr b="1" lang="nl-NL" sz="4400" spc="-1" strike="noStrike">
                <a:solidFill>
                  <a:srgbClr val="ffffff"/>
                </a:solidFill>
                <a:uFill>
                  <a:solidFill>
                    <a:srgbClr val="ffffff"/>
                  </a:solidFill>
                </a:uFill>
                <a:latin typeface="Arial"/>
                <a:ea typeface="DejaVu Sans"/>
              </a:rPr>
              <a:t>
</a:t>
            </a:r>
            <a:endParaRPr b="0" lang="nl-NL" sz="1800" spc="-1" strike="noStrike">
              <a:solidFill>
                <a:srgbClr val="000000"/>
              </a:solidFill>
              <a:uFill>
                <a:solidFill>
                  <a:srgbClr val="ffffff"/>
                </a:solidFill>
              </a:uFill>
              <a:latin typeface="Calibri"/>
            </a:endParaRPr>
          </a:p>
        </p:txBody>
      </p:sp>
      <p:sp>
        <p:nvSpPr>
          <p:cNvPr id="82" name="TextShape 2"/>
          <p:cNvSpPr txBox="1"/>
          <p:nvPr/>
        </p:nvSpPr>
        <p:spPr>
          <a:xfrm>
            <a:off x="431640" y="1691640"/>
            <a:ext cx="9071280" cy="5682960"/>
          </a:xfrm>
          <a:prstGeom prst="rect">
            <a:avLst/>
          </a:prstGeom>
          <a:noFill/>
          <a:ln>
            <a:noFill/>
          </a:ln>
        </p:spPr>
        <p:txBody>
          <a:bodyPr lIns="0" rIns="0" tIns="0" bIns="0"/>
          <a:p>
            <a:pPr marL="432000" indent="-323640">
              <a:lnSpc>
                <a:spcPct val="100000"/>
              </a:lnSpc>
            </a:pPr>
            <a:r>
              <a:rPr b="0" lang="fi-FI" sz="3200" spc="-1" strike="noStrike">
                <a:solidFill>
                  <a:srgbClr val="000000"/>
                </a:solidFill>
                <a:uFill>
                  <a:solidFill>
                    <a:srgbClr val="ffffff"/>
                  </a:solidFill>
                </a:uFill>
                <a:latin typeface="Arial"/>
                <a:ea typeface="DejaVu Sans"/>
              </a:rPr>
              <a:t>We hebben nu een cd met MINT </a:t>
            </a:r>
            <a:endParaRPr b="0" lang="fi-FI" sz="3200" spc="-1" strike="noStrike">
              <a:solidFill>
                <a:srgbClr val="000000"/>
              </a:solidFill>
              <a:uFill>
                <a:solidFill>
                  <a:srgbClr val="ffffff"/>
                </a:solidFill>
              </a:uFill>
              <a:latin typeface="Arial"/>
            </a:endParaRPr>
          </a:p>
          <a:p>
            <a:pPr marL="432000" indent="-323640">
              <a:lnSpc>
                <a:spcPct val="100000"/>
              </a:lnSpc>
            </a:pPr>
            <a:r>
              <a:rPr b="0" lang="fi-FI" sz="3200" spc="-1" strike="noStrike">
                <a:solidFill>
                  <a:srgbClr val="000000"/>
                </a:solidFill>
                <a:uFill>
                  <a:solidFill>
                    <a:srgbClr val="ffffff"/>
                  </a:solidFill>
                </a:uFill>
                <a:latin typeface="Arial"/>
                <a:ea typeface="DejaVu Sans"/>
              </a:rPr>
              <a:t>Op die cd staat het besturingssysteem en een keur aan software (dus later ook op je PC)</a:t>
            </a:r>
            <a:endParaRPr b="0" lang="fi-FI" sz="3200" spc="-1" strike="noStrike">
              <a:solidFill>
                <a:srgbClr val="000000"/>
              </a:solidFill>
              <a:uFill>
                <a:solidFill>
                  <a:srgbClr val="ffffff"/>
                </a:solidFill>
              </a:uFill>
              <a:latin typeface="Arial"/>
            </a:endParaRPr>
          </a:p>
          <a:p>
            <a:pPr marL="432000" indent="-323640">
              <a:lnSpc>
                <a:spcPct val="100000"/>
              </a:lnSpc>
              <a:buClr>
                <a:srgbClr val="996633"/>
              </a:buClr>
              <a:buSzPct val="45000"/>
              <a:buFont typeface="Wingdings" charset="2"/>
              <a:buChar char=""/>
            </a:pPr>
            <a:r>
              <a:rPr b="0" lang="fi-FI" sz="2400" spc="-1" strike="noStrike">
                <a:solidFill>
                  <a:srgbClr val="000000"/>
                </a:solidFill>
                <a:uFill>
                  <a:solidFill>
                    <a:srgbClr val="ffffff"/>
                  </a:solidFill>
                </a:uFill>
                <a:latin typeface="Arial"/>
                <a:ea typeface="DejaVu Sans"/>
              </a:rPr>
              <a:t>Audio, video</a:t>
            </a:r>
            <a:r>
              <a:rPr b="0" lang="fi-FI" sz="2400" spc="-1" strike="noStrike">
                <a:solidFill>
                  <a:srgbClr val="000000"/>
                </a:solidFill>
                <a:uFill>
                  <a:solidFill>
                    <a:srgbClr val="ffffff"/>
                  </a:solidFill>
                </a:uFill>
                <a:latin typeface="Arial"/>
                <a:ea typeface="DejaVu Sans"/>
              </a:rPr>
              <a:t>	</a:t>
            </a:r>
            <a:r>
              <a:rPr b="0" lang="fi-FI" sz="2400" spc="-1" strike="noStrike">
                <a:solidFill>
                  <a:srgbClr val="000000"/>
                </a:solidFill>
                <a:uFill>
                  <a:solidFill>
                    <a:srgbClr val="ffffff"/>
                  </a:solidFill>
                </a:uFill>
                <a:latin typeface="Arial"/>
                <a:ea typeface="DejaVu Sans"/>
              </a:rPr>
              <a:t>	</a:t>
            </a:r>
            <a:r>
              <a:rPr b="0" lang="fi-FI" sz="2400" spc="-1" strike="noStrike">
                <a:solidFill>
                  <a:srgbClr val="000000"/>
                </a:solidFill>
                <a:uFill>
                  <a:solidFill>
                    <a:srgbClr val="ffffff"/>
                  </a:solidFill>
                </a:uFill>
                <a:latin typeface="Arial"/>
                <a:ea typeface="DejaVu Sans"/>
              </a:rPr>
              <a:t>Beeld en Grafisch</a:t>
            </a:r>
            <a:endParaRPr b="0" lang="fi-FI" sz="3200" spc="-1" strike="noStrike">
              <a:solidFill>
                <a:srgbClr val="000000"/>
              </a:solidFill>
              <a:uFill>
                <a:solidFill>
                  <a:srgbClr val="ffffff"/>
                </a:solidFill>
              </a:uFill>
              <a:latin typeface="Arial"/>
            </a:endParaRPr>
          </a:p>
          <a:p>
            <a:pPr marL="432000" indent="-323640">
              <a:lnSpc>
                <a:spcPct val="100000"/>
              </a:lnSpc>
              <a:buClr>
                <a:srgbClr val="996633"/>
              </a:buClr>
              <a:buSzPct val="45000"/>
              <a:buFont typeface="Wingdings" charset="2"/>
              <a:buChar char=""/>
            </a:pPr>
            <a:r>
              <a:rPr b="0" lang="fi-FI" sz="2400" spc="-1" strike="noStrike">
                <a:solidFill>
                  <a:srgbClr val="000000"/>
                </a:solidFill>
                <a:uFill>
                  <a:solidFill>
                    <a:srgbClr val="ffffff"/>
                  </a:solidFill>
                </a:uFill>
                <a:latin typeface="Arial"/>
                <a:ea typeface="DejaVu Sans"/>
              </a:rPr>
              <a:t>Bescherming</a:t>
            </a:r>
            <a:r>
              <a:rPr b="0" lang="fi-FI" sz="2400" spc="-1" strike="noStrike">
                <a:solidFill>
                  <a:srgbClr val="000000"/>
                </a:solidFill>
                <a:uFill>
                  <a:solidFill>
                    <a:srgbClr val="ffffff"/>
                  </a:solidFill>
                </a:uFill>
                <a:latin typeface="Arial"/>
                <a:ea typeface="DejaVu Sans"/>
              </a:rPr>
              <a:t>	</a:t>
            </a:r>
            <a:r>
              <a:rPr b="0" lang="fi-FI" sz="2400" spc="-1" strike="noStrike">
                <a:solidFill>
                  <a:srgbClr val="000000"/>
                </a:solidFill>
                <a:uFill>
                  <a:solidFill>
                    <a:srgbClr val="ffffff"/>
                  </a:solidFill>
                </a:uFill>
                <a:latin typeface="Arial"/>
                <a:ea typeface="DejaVu Sans"/>
              </a:rPr>
              <a:t>	</a:t>
            </a:r>
            <a:r>
              <a:rPr b="0" lang="fi-FI" sz="2400" spc="-1" strike="noStrike">
                <a:solidFill>
                  <a:srgbClr val="000000"/>
                </a:solidFill>
                <a:uFill>
                  <a:solidFill>
                    <a:srgbClr val="ffffff"/>
                  </a:solidFill>
                </a:uFill>
                <a:latin typeface="Arial"/>
                <a:ea typeface="DejaVu Sans"/>
              </a:rPr>
              <a:t>Besturing</a:t>
            </a:r>
            <a:endParaRPr b="0" lang="fi-FI" sz="3200" spc="-1" strike="noStrike">
              <a:solidFill>
                <a:srgbClr val="000000"/>
              </a:solidFill>
              <a:uFill>
                <a:solidFill>
                  <a:srgbClr val="ffffff"/>
                </a:solidFill>
              </a:uFill>
              <a:latin typeface="Arial"/>
            </a:endParaRPr>
          </a:p>
          <a:p>
            <a:pPr marL="432000" indent="-323640">
              <a:lnSpc>
                <a:spcPct val="100000"/>
              </a:lnSpc>
              <a:buClr>
                <a:srgbClr val="996633"/>
              </a:buClr>
              <a:buSzPct val="45000"/>
              <a:buFont typeface="Wingdings" charset="2"/>
              <a:buChar char=""/>
            </a:pPr>
            <a:r>
              <a:rPr b="0" lang="fi-FI" sz="2400" spc="-1" strike="noStrike">
                <a:solidFill>
                  <a:srgbClr val="000000"/>
                </a:solidFill>
                <a:uFill>
                  <a:solidFill>
                    <a:srgbClr val="ffffff"/>
                  </a:solidFill>
                </a:uFill>
                <a:latin typeface="Arial"/>
                <a:ea typeface="DejaVu Sans"/>
              </a:rPr>
              <a:t>Kantoor</a:t>
            </a:r>
            <a:r>
              <a:rPr b="0" lang="fi-FI" sz="2400" spc="-1" strike="noStrike">
                <a:solidFill>
                  <a:srgbClr val="000000"/>
                </a:solidFill>
                <a:uFill>
                  <a:solidFill>
                    <a:srgbClr val="ffffff"/>
                  </a:solidFill>
                </a:uFill>
                <a:latin typeface="Arial"/>
                <a:ea typeface="DejaVu Sans"/>
              </a:rPr>
              <a:t>	</a:t>
            </a:r>
            <a:r>
              <a:rPr b="0" lang="fi-FI" sz="2400" spc="-1" strike="noStrike">
                <a:solidFill>
                  <a:srgbClr val="000000"/>
                </a:solidFill>
                <a:uFill>
                  <a:solidFill>
                    <a:srgbClr val="ffffff"/>
                  </a:solidFill>
                </a:uFill>
                <a:latin typeface="Arial"/>
                <a:ea typeface="DejaVu Sans"/>
              </a:rPr>
              <a:t>	</a:t>
            </a:r>
            <a:r>
              <a:rPr b="0" lang="fi-FI" sz="2400" spc="-1" strike="noStrike">
                <a:solidFill>
                  <a:srgbClr val="000000"/>
                </a:solidFill>
                <a:uFill>
                  <a:solidFill>
                    <a:srgbClr val="ffffff"/>
                  </a:solidFill>
                </a:uFill>
                <a:latin typeface="Arial"/>
                <a:ea typeface="DejaVu Sans"/>
              </a:rPr>
              <a:t>	</a:t>
            </a:r>
            <a:r>
              <a:rPr b="0" lang="fi-FI" sz="2400" spc="-1" strike="noStrike">
                <a:solidFill>
                  <a:srgbClr val="000000"/>
                </a:solidFill>
                <a:uFill>
                  <a:solidFill>
                    <a:srgbClr val="ffffff"/>
                  </a:solidFill>
                </a:uFill>
                <a:latin typeface="Arial"/>
                <a:ea typeface="DejaVu Sans"/>
              </a:rPr>
              <a:t>CD/DVD</a:t>
            </a:r>
            <a:endParaRPr b="0" lang="fi-FI" sz="3200" spc="-1" strike="noStrike">
              <a:solidFill>
                <a:srgbClr val="000000"/>
              </a:solidFill>
              <a:uFill>
                <a:solidFill>
                  <a:srgbClr val="ffffff"/>
                </a:solidFill>
              </a:uFill>
              <a:latin typeface="Arial"/>
            </a:endParaRPr>
          </a:p>
          <a:p>
            <a:pPr marL="432000" indent="-323640">
              <a:lnSpc>
                <a:spcPct val="100000"/>
              </a:lnSpc>
              <a:buClr>
                <a:srgbClr val="996633"/>
              </a:buClr>
              <a:buSzPct val="45000"/>
              <a:buFont typeface="Wingdings" charset="2"/>
              <a:buChar char=""/>
            </a:pPr>
            <a:r>
              <a:rPr b="0" lang="fi-FI" sz="2400" spc="-1" strike="noStrike">
                <a:solidFill>
                  <a:srgbClr val="000000"/>
                </a:solidFill>
                <a:uFill>
                  <a:solidFill>
                    <a:srgbClr val="ffffff"/>
                  </a:solidFill>
                </a:uFill>
                <a:latin typeface="Arial"/>
                <a:ea typeface="DejaVu Sans"/>
              </a:rPr>
              <a:t>Spelletjes</a:t>
            </a:r>
            <a:r>
              <a:rPr b="0" lang="fi-FI" sz="2400" spc="-1" strike="noStrike">
                <a:solidFill>
                  <a:srgbClr val="000000"/>
                </a:solidFill>
                <a:uFill>
                  <a:solidFill>
                    <a:srgbClr val="ffffff"/>
                  </a:solidFill>
                </a:uFill>
                <a:latin typeface="Arial"/>
                <a:ea typeface="DejaVu Sans"/>
              </a:rPr>
              <a:t>	</a:t>
            </a:r>
            <a:r>
              <a:rPr b="0" lang="fi-FI" sz="2400" spc="-1" strike="noStrike">
                <a:solidFill>
                  <a:srgbClr val="000000"/>
                </a:solidFill>
                <a:uFill>
                  <a:solidFill>
                    <a:srgbClr val="ffffff"/>
                  </a:solidFill>
                </a:uFill>
                <a:latin typeface="Arial"/>
                <a:ea typeface="DejaVu Sans"/>
              </a:rPr>
              <a:t>	</a:t>
            </a:r>
            <a:r>
              <a:rPr b="0" lang="fi-FI" sz="2400" spc="-1" strike="noStrike">
                <a:solidFill>
                  <a:srgbClr val="000000"/>
                </a:solidFill>
                <a:uFill>
                  <a:solidFill>
                    <a:srgbClr val="ffffff"/>
                  </a:solidFill>
                </a:uFill>
                <a:latin typeface="Arial"/>
                <a:ea typeface="DejaVu Sans"/>
              </a:rPr>
              <a:t>	</a:t>
            </a:r>
            <a:r>
              <a:rPr b="0" lang="fi-FI" sz="2400" spc="-1" strike="noStrike">
                <a:solidFill>
                  <a:srgbClr val="000000"/>
                </a:solidFill>
                <a:uFill>
                  <a:solidFill>
                    <a:srgbClr val="ffffff"/>
                  </a:solidFill>
                </a:uFill>
                <a:latin typeface="Arial"/>
                <a:ea typeface="DejaVu Sans"/>
              </a:rPr>
              <a:t>Cleaners en Beheer</a:t>
            </a:r>
            <a:endParaRPr b="0" lang="fi-FI" sz="3200" spc="-1" strike="noStrike">
              <a:solidFill>
                <a:srgbClr val="000000"/>
              </a:solidFill>
              <a:uFill>
                <a:solidFill>
                  <a:srgbClr val="ffffff"/>
                </a:solidFill>
              </a:uFill>
              <a:latin typeface="Arial"/>
            </a:endParaRPr>
          </a:p>
          <a:p>
            <a:pPr marL="432000" indent="-323640">
              <a:lnSpc>
                <a:spcPct val="100000"/>
              </a:lnSpc>
              <a:buClr>
                <a:srgbClr val="996633"/>
              </a:buClr>
              <a:buSzPct val="45000"/>
              <a:buFont typeface="Wingdings" charset="2"/>
              <a:buChar char=""/>
            </a:pPr>
            <a:r>
              <a:rPr b="0" lang="fi-FI" sz="2400" spc="-1" strike="noStrike">
                <a:solidFill>
                  <a:srgbClr val="000000"/>
                </a:solidFill>
                <a:uFill>
                  <a:solidFill>
                    <a:srgbClr val="ffffff"/>
                  </a:solidFill>
                </a:uFill>
                <a:latin typeface="Arial"/>
                <a:ea typeface="DejaVu Sans"/>
              </a:rPr>
              <a:t>Hulpmiddelen</a:t>
            </a:r>
            <a:r>
              <a:rPr b="0" lang="fi-FI" sz="2400" spc="-1" strike="noStrike">
                <a:solidFill>
                  <a:srgbClr val="000000"/>
                </a:solidFill>
                <a:uFill>
                  <a:solidFill>
                    <a:srgbClr val="ffffff"/>
                  </a:solidFill>
                </a:uFill>
                <a:latin typeface="Arial"/>
                <a:ea typeface="DejaVu Sans"/>
              </a:rPr>
              <a:t>	</a:t>
            </a:r>
            <a:r>
              <a:rPr b="0" lang="fi-FI" sz="2400" spc="-1" strike="noStrike">
                <a:solidFill>
                  <a:srgbClr val="000000"/>
                </a:solidFill>
                <a:uFill>
                  <a:solidFill>
                    <a:srgbClr val="ffffff"/>
                  </a:solidFill>
                </a:uFill>
                <a:latin typeface="Arial"/>
                <a:ea typeface="DejaVu Sans"/>
              </a:rPr>
              <a:t>	</a:t>
            </a:r>
            <a:r>
              <a:rPr b="0" lang="fi-FI" sz="2400" spc="-1" strike="noStrike">
                <a:solidFill>
                  <a:srgbClr val="000000"/>
                </a:solidFill>
                <a:uFill>
                  <a:solidFill>
                    <a:srgbClr val="ffffff"/>
                  </a:solidFill>
                </a:uFill>
                <a:latin typeface="Arial"/>
                <a:ea typeface="DejaVu Sans"/>
              </a:rPr>
              <a:t>Navigatie</a:t>
            </a:r>
            <a:endParaRPr b="0" lang="fi-FI" sz="3200" spc="-1" strike="noStrike">
              <a:solidFill>
                <a:srgbClr val="000000"/>
              </a:solidFill>
              <a:uFill>
                <a:solidFill>
                  <a:srgbClr val="ffffff"/>
                </a:solidFill>
              </a:uFill>
              <a:latin typeface="Arial"/>
            </a:endParaRPr>
          </a:p>
          <a:p>
            <a:pPr marL="432000" indent="-323640">
              <a:lnSpc>
                <a:spcPct val="100000"/>
              </a:lnSpc>
              <a:buClr>
                <a:srgbClr val="996633"/>
              </a:buClr>
              <a:buSzPct val="45000"/>
              <a:buFont typeface="Wingdings" charset="2"/>
              <a:buChar char=""/>
            </a:pPr>
            <a:r>
              <a:rPr b="0" lang="fi-FI" sz="2400" spc="-1" strike="noStrike">
                <a:solidFill>
                  <a:srgbClr val="000000"/>
                </a:solidFill>
                <a:uFill>
                  <a:solidFill>
                    <a:srgbClr val="ffffff"/>
                  </a:solidFill>
                </a:uFill>
                <a:latin typeface="Arial"/>
                <a:ea typeface="DejaVu Sans"/>
              </a:rPr>
              <a:t>Mobiele apps</a:t>
            </a:r>
            <a:r>
              <a:rPr b="0" lang="fi-FI" sz="2400" spc="-1" strike="noStrike">
                <a:solidFill>
                  <a:srgbClr val="000000"/>
                </a:solidFill>
                <a:uFill>
                  <a:solidFill>
                    <a:srgbClr val="ffffff"/>
                  </a:solidFill>
                </a:uFill>
                <a:latin typeface="Arial"/>
                <a:ea typeface="DejaVu Sans"/>
              </a:rPr>
              <a:t>	</a:t>
            </a:r>
            <a:r>
              <a:rPr b="0" lang="fi-FI" sz="2400" spc="-1" strike="noStrike">
                <a:solidFill>
                  <a:srgbClr val="000000"/>
                </a:solidFill>
                <a:uFill>
                  <a:solidFill>
                    <a:srgbClr val="ffffff"/>
                  </a:solidFill>
                </a:uFill>
                <a:latin typeface="Arial"/>
                <a:ea typeface="DejaVu Sans"/>
              </a:rPr>
              <a:t>	</a:t>
            </a:r>
            <a:r>
              <a:rPr b="0" lang="fi-FI" sz="2400" spc="-1" strike="noStrike">
                <a:solidFill>
                  <a:srgbClr val="000000"/>
                </a:solidFill>
                <a:uFill>
                  <a:solidFill>
                    <a:srgbClr val="ffffff"/>
                  </a:solidFill>
                </a:uFill>
                <a:latin typeface="Arial"/>
                <a:ea typeface="DejaVu Sans"/>
              </a:rPr>
              <a:t>Hobby en Sport</a:t>
            </a:r>
            <a:endParaRPr b="0" lang="fi-FI" sz="3200" spc="-1" strike="noStrike">
              <a:solidFill>
                <a:srgbClr val="000000"/>
              </a:solidFill>
              <a:uFill>
                <a:solidFill>
                  <a:srgbClr val="ffffff"/>
                </a:solidFill>
              </a:uFill>
              <a:latin typeface="Arial"/>
            </a:endParaRPr>
          </a:p>
          <a:p>
            <a:pPr marL="432000" indent="-323640">
              <a:lnSpc>
                <a:spcPct val="100000"/>
              </a:lnSpc>
              <a:buClr>
                <a:srgbClr val="996633"/>
              </a:buClr>
              <a:buSzPct val="45000"/>
              <a:buFont typeface="Wingdings" charset="2"/>
              <a:buChar char=""/>
            </a:pPr>
            <a:r>
              <a:rPr b="0" lang="fi-FI" sz="2400" spc="-1" strike="noStrike">
                <a:solidFill>
                  <a:srgbClr val="000000"/>
                </a:solidFill>
                <a:uFill>
                  <a:solidFill>
                    <a:srgbClr val="ffffff"/>
                  </a:solidFill>
                </a:uFill>
                <a:latin typeface="Arial"/>
                <a:ea typeface="DejaVu Sans"/>
              </a:rPr>
              <a:t>Internet/Cloud</a:t>
            </a:r>
            <a:r>
              <a:rPr b="0" lang="fi-FI" sz="2400" spc="-1" strike="noStrike">
                <a:solidFill>
                  <a:srgbClr val="000000"/>
                </a:solidFill>
                <a:uFill>
                  <a:solidFill>
                    <a:srgbClr val="ffffff"/>
                  </a:solidFill>
                </a:uFill>
                <a:latin typeface="Arial"/>
                <a:ea typeface="DejaVu Sans"/>
              </a:rPr>
              <a:t>	</a:t>
            </a:r>
            <a:r>
              <a:rPr b="0" lang="fi-FI" sz="2400" spc="-1" strike="noStrike">
                <a:solidFill>
                  <a:srgbClr val="000000"/>
                </a:solidFill>
                <a:uFill>
                  <a:solidFill>
                    <a:srgbClr val="ffffff"/>
                  </a:solidFill>
                </a:uFill>
                <a:latin typeface="Arial"/>
                <a:ea typeface="DejaVu Sans"/>
              </a:rPr>
              <a:t>	</a:t>
            </a:r>
            <a:r>
              <a:rPr b="0" lang="fi-FI" sz="2400" spc="-1" strike="noStrike">
                <a:solidFill>
                  <a:srgbClr val="000000"/>
                </a:solidFill>
                <a:uFill>
                  <a:solidFill>
                    <a:srgbClr val="ffffff"/>
                  </a:solidFill>
                </a:uFill>
                <a:latin typeface="Arial"/>
                <a:ea typeface="DejaVu Sans"/>
              </a:rPr>
              <a:t>Communicate/Educatie</a:t>
            </a:r>
            <a:endParaRPr b="0" lang="fi-FI" sz="3200" spc="-1" strike="noStrike">
              <a:solidFill>
                <a:srgbClr val="000000"/>
              </a:solidFill>
              <a:uFill>
                <a:solidFill>
                  <a:srgbClr val="ffffff"/>
                </a:solidFill>
              </a:uFill>
              <a:latin typeface="Arial"/>
            </a:endParaRPr>
          </a:p>
          <a:p>
            <a:pPr marL="432000" indent="-323640">
              <a:lnSpc>
                <a:spcPct val="100000"/>
              </a:lnSpc>
            </a:pPr>
            <a:endParaRPr b="0" lang="fi-FI" sz="3200" spc="-1" strike="noStrike">
              <a:solidFill>
                <a:srgbClr val="000000"/>
              </a:solidFill>
              <a:uFill>
                <a:solidFill>
                  <a:srgbClr val="ffffff"/>
                </a:solidFill>
              </a:uFill>
              <a:latin typeface="Arial"/>
            </a:endParaRPr>
          </a:p>
          <a:p>
            <a:pPr marL="432000" indent="-323640">
              <a:lnSpc>
                <a:spcPct val="100000"/>
              </a:lnSpc>
            </a:pPr>
            <a:endParaRPr b="0" lang="fi-FI" sz="3200" spc="-1" strike="noStrike">
              <a:solidFill>
                <a:srgbClr val="000000"/>
              </a:solidFill>
              <a:uFill>
                <a:solidFill>
                  <a:srgbClr val="ffffff"/>
                </a:solidFill>
              </a:uFill>
              <a:latin typeface="Arial"/>
            </a:endParaRPr>
          </a:p>
        </p:txBody>
      </p:sp>
    </p:spTree>
  </p:cSld>
</p:sld>
</file>

<file path=ppt/slides/slide2.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41" name="TextShape 1"/>
          <p:cNvSpPr txBox="1"/>
          <p:nvPr/>
        </p:nvSpPr>
        <p:spPr>
          <a:xfrm>
            <a:off x="468360" y="360"/>
            <a:ext cx="9071280" cy="1262160"/>
          </a:xfrm>
          <a:prstGeom prst="rect">
            <a:avLst/>
          </a:prstGeom>
          <a:noFill/>
          <a:ln>
            <a:noFill/>
          </a:ln>
        </p:spPr>
        <p:txBody>
          <a:bodyPr lIns="0" rIns="0" tIns="0" bIns="0" anchor="ctr" anchorCtr="1"/>
          <a:p>
            <a:pPr algn="ctr">
              <a:lnSpc>
                <a:spcPct val="100000"/>
              </a:lnSpc>
            </a:pPr>
            <a:r>
              <a:rPr b="1" lang="nl-NL" sz="4400" spc="-1" strike="noStrike">
                <a:solidFill>
                  <a:srgbClr val="ffffff"/>
                </a:solidFill>
                <a:uFill>
                  <a:solidFill>
                    <a:srgbClr val="ffffff"/>
                  </a:solidFill>
                </a:uFill>
                <a:latin typeface="Arial"/>
                <a:ea typeface="DejaVu Sans"/>
              </a:rPr>
              <a:t>Linux</a:t>
            </a:r>
            <a:endParaRPr b="0" lang="nl-NL" sz="1800" spc="-1" strike="noStrike">
              <a:solidFill>
                <a:srgbClr val="000000"/>
              </a:solidFill>
              <a:uFill>
                <a:solidFill>
                  <a:srgbClr val="ffffff"/>
                </a:solidFill>
              </a:uFill>
              <a:latin typeface="Calibri"/>
            </a:endParaRPr>
          </a:p>
        </p:txBody>
      </p:sp>
      <p:sp>
        <p:nvSpPr>
          <p:cNvPr id="42" name="TextShape 2"/>
          <p:cNvSpPr txBox="1"/>
          <p:nvPr/>
        </p:nvSpPr>
        <p:spPr>
          <a:xfrm>
            <a:off x="504000" y="1769040"/>
            <a:ext cx="9071280" cy="5105880"/>
          </a:xfrm>
          <a:prstGeom prst="rect">
            <a:avLst/>
          </a:prstGeom>
          <a:noFill/>
          <a:ln>
            <a:noFill/>
          </a:ln>
        </p:spPr>
        <p:txBody>
          <a:bodyPr lIns="0" rIns="0" tIns="0" bIns="0"/>
          <a:p>
            <a:pPr marL="432000" indent="-323640">
              <a:lnSpc>
                <a:spcPct val="100000"/>
              </a:lnSpc>
            </a:pPr>
            <a:r>
              <a:rPr b="0" lang="fi-FI" sz="3200" spc="-1" strike="noStrike">
                <a:solidFill>
                  <a:srgbClr val="000000"/>
                </a:solidFill>
                <a:uFill>
                  <a:solidFill>
                    <a:srgbClr val="ffffff"/>
                  </a:solidFill>
                </a:uFill>
                <a:latin typeface="Arial"/>
                <a:ea typeface="DejaVu Sans"/>
              </a:rPr>
              <a:t>Misschien wel net zo serieus als miljoenen andere particulieren</a:t>
            </a:r>
            <a:endParaRPr b="0" lang="fi-FI" sz="3200" spc="-1" strike="noStrike">
              <a:solidFill>
                <a:srgbClr val="000000"/>
              </a:solidFill>
              <a:uFill>
                <a:solidFill>
                  <a:srgbClr val="ffffff"/>
                </a:solidFill>
              </a:uFill>
              <a:latin typeface="Arial"/>
            </a:endParaRPr>
          </a:p>
          <a:p>
            <a:pPr marL="432000" indent="-323640">
              <a:lnSpc>
                <a:spcPct val="100000"/>
              </a:lnSpc>
            </a:pPr>
            <a:endParaRPr b="0" lang="fi-FI" sz="3200" spc="-1" strike="noStrike">
              <a:solidFill>
                <a:srgbClr val="000000"/>
              </a:solidFill>
              <a:uFill>
                <a:solidFill>
                  <a:srgbClr val="ffffff"/>
                </a:solidFill>
              </a:uFill>
              <a:latin typeface="Arial"/>
            </a:endParaRPr>
          </a:p>
          <a:p>
            <a:pPr marL="432000" indent="-323640">
              <a:lnSpc>
                <a:spcPct val="100000"/>
              </a:lnSpc>
            </a:pPr>
            <a:r>
              <a:rPr b="0" lang="fi-FI" sz="3200" spc="-1" strike="noStrike">
                <a:solidFill>
                  <a:srgbClr val="000000"/>
                </a:solidFill>
                <a:uFill>
                  <a:solidFill>
                    <a:srgbClr val="ffffff"/>
                  </a:solidFill>
                </a:uFill>
                <a:latin typeface="Arial"/>
                <a:ea typeface="DejaVu Sans"/>
              </a:rPr>
              <a:t>Of zoals hele bedrijfstakken, die Linux als besturing voor servers gebruiken</a:t>
            </a:r>
            <a:endParaRPr b="0" lang="fi-FI" sz="3200" spc="-1" strike="noStrike">
              <a:solidFill>
                <a:srgbClr val="000000"/>
              </a:solidFill>
              <a:uFill>
                <a:solidFill>
                  <a:srgbClr val="ffffff"/>
                </a:solidFill>
              </a:uFill>
              <a:latin typeface="Arial"/>
            </a:endParaRPr>
          </a:p>
          <a:p>
            <a:pPr marL="432000" indent="-323640">
              <a:lnSpc>
                <a:spcPct val="100000"/>
              </a:lnSpc>
            </a:pPr>
            <a:r>
              <a:rPr b="0" lang="fi-FI" sz="3200" spc="-1" strike="noStrike">
                <a:solidFill>
                  <a:srgbClr val="000000"/>
                </a:solidFill>
                <a:uFill>
                  <a:solidFill>
                    <a:srgbClr val="ffffff"/>
                  </a:solidFill>
                </a:uFill>
                <a:latin typeface="Arial"/>
                <a:ea typeface="DejaVu Sans"/>
              </a:rPr>
              <a:t>Of zoals de smartphone industrie, die hun besturing Andrioid op Linux hebben gebaseerd</a:t>
            </a:r>
            <a:endParaRPr b="0" lang="fi-FI" sz="3200" spc="-1" strike="noStrike">
              <a:solidFill>
                <a:srgbClr val="000000"/>
              </a:solidFill>
              <a:uFill>
                <a:solidFill>
                  <a:srgbClr val="ffffff"/>
                </a:solidFill>
              </a:uFill>
              <a:latin typeface="Arial"/>
            </a:endParaRPr>
          </a:p>
          <a:p>
            <a:pPr marL="432000" indent="-323640">
              <a:lnSpc>
                <a:spcPct val="100000"/>
              </a:lnSpc>
            </a:pPr>
            <a:r>
              <a:rPr b="0" lang="fi-FI" sz="3200" spc="-1" strike="noStrike">
                <a:solidFill>
                  <a:srgbClr val="000000"/>
                </a:solidFill>
                <a:uFill>
                  <a:solidFill>
                    <a:srgbClr val="ffffff"/>
                  </a:solidFill>
                </a:uFill>
                <a:latin typeface="Arial"/>
                <a:ea typeface="DejaVu Sans"/>
              </a:rPr>
              <a:t>Of vanwege de veiligheid van het besturingssysteem</a:t>
            </a:r>
            <a:endParaRPr b="0" lang="fi-FI" sz="3200" spc="-1" strike="noStrike">
              <a:solidFill>
                <a:srgbClr val="000000"/>
              </a:solidFill>
              <a:uFill>
                <a:solidFill>
                  <a:srgbClr val="ffffff"/>
                </a:solidFill>
              </a:uFill>
              <a:latin typeface="Arial"/>
            </a:endParaRPr>
          </a:p>
        </p:txBody>
      </p:sp>
    </p:spTree>
  </p:cSld>
  <p:timing>
    <p:tnLst>
      <p:par>
        <p:cTn id="3" dur="indefinite" restart="never" nodeType="tmRoot">
          <p:childTnLst>
            <p:seq>
              <p:cTn id="4" nodeType="mainSeq"/>
              <p:prevCondLst>
                <p:cond delay="0" evt="onPrev">
                  <p:tgtEl>
                    <p:sldTgt/>
                  </p:tgtEl>
                </p:cond>
              </p:prevCondLst>
              <p:nextCondLst>
                <p:cond delay="0" evt="onNext">
                  <p:tgtEl>
                    <p:sldTgt/>
                  </p:tgtEl>
                </p:cond>
              </p:nextCondLst>
            </p:seq>
          </p:childTnLst>
        </p:cTn>
      </p:par>
    </p:tnLst>
  </p:timing>
</p:sld>
</file>

<file path=ppt/slides/slide20.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83" name="TextShape 1"/>
          <p:cNvSpPr txBox="1"/>
          <p:nvPr/>
        </p:nvSpPr>
        <p:spPr>
          <a:xfrm>
            <a:off x="468360" y="45000"/>
            <a:ext cx="9071280" cy="1171800"/>
          </a:xfrm>
          <a:prstGeom prst="rect">
            <a:avLst/>
          </a:prstGeom>
          <a:noFill/>
          <a:ln>
            <a:noFill/>
          </a:ln>
        </p:spPr>
        <p:txBody>
          <a:bodyPr lIns="0" rIns="0" tIns="0" bIns="0" anchor="ctr" anchorCtr="1"/>
          <a:p>
            <a:pPr algn="ctr">
              <a:lnSpc>
                <a:spcPct val="100000"/>
              </a:lnSpc>
            </a:pPr>
            <a:r>
              <a:rPr b="1" lang="nl-NL" sz="4400" spc="-1" strike="noStrike">
                <a:solidFill>
                  <a:srgbClr val="ffffff"/>
                </a:solidFill>
                <a:uFill>
                  <a:solidFill>
                    <a:srgbClr val="ffffff"/>
                  </a:solidFill>
                </a:uFill>
                <a:latin typeface="Arial"/>
                <a:ea typeface="DejaVu Sans"/>
              </a:rPr>
              <a:t>De installatie op PC/Laptop</a:t>
            </a:r>
            <a:endParaRPr b="0" lang="nl-NL" sz="1800" spc="-1" strike="noStrike">
              <a:solidFill>
                <a:srgbClr val="000000"/>
              </a:solidFill>
              <a:uFill>
                <a:solidFill>
                  <a:srgbClr val="ffffff"/>
                </a:solidFill>
              </a:uFill>
              <a:latin typeface="Calibri"/>
            </a:endParaRPr>
          </a:p>
        </p:txBody>
      </p:sp>
      <p:sp>
        <p:nvSpPr>
          <p:cNvPr id="84" name="TextShape 2"/>
          <p:cNvSpPr txBox="1"/>
          <p:nvPr/>
        </p:nvSpPr>
        <p:spPr>
          <a:xfrm>
            <a:off x="504000" y="1769040"/>
            <a:ext cx="9071280" cy="4906080"/>
          </a:xfrm>
          <a:prstGeom prst="rect">
            <a:avLst/>
          </a:prstGeom>
          <a:noFill/>
          <a:ln>
            <a:noFill/>
          </a:ln>
        </p:spPr>
        <p:txBody>
          <a:bodyPr lIns="0" rIns="0" tIns="0" bIns="0" anchorCtr="1"/>
          <a:p>
            <a:pPr marL="432000" indent="-323640">
              <a:lnSpc>
                <a:spcPct val="100000"/>
              </a:lnSpc>
            </a:pPr>
            <a:r>
              <a:rPr b="0" lang="fi-FI" sz="3200" spc="-1" strike="noStrike">
                <a:solidFill>
                  <a:srgbClr val="000000"/>
                </a:solidFill>
                <a:uFill>
                  <a:solidFill>
                    <a:srgbClr val="ffffff"/>
                  </a:solidFill>
                </a:uFill>
                <a:latin typeface="Arial"/>
                <a:ea typeface="DejaVu Sans"/>
              </a:rPr>
              <a:t>We gaan voor de zelfstandige installatie uit van een wat oudere PC/Laptop</a:t>
            </a:r>
            <a:endParaRPr b="0" lang="fi-FI" sz="3200" spc="-1" strike="noStrike">
              <a:solidFill>
                <a:srgbClr val="000000"/>
              </a:solidFill>
              <a:uFill>
                <a:solidFill>
                  <a:srgbClr val="ffffff"/>
                </a:solidFill>
              </a:uFill>
              <a:latin typeface="Arial"/>
            </a:endParaRPr>
          </a:p>
          <a:p>
            <a:pPr marL="432000" indent="-323640">
              <a:lnSpc>
                <a:spcPct val="100000"/>
              </a:lnSpc>
            </a:pPr>
            <a:r>
              <a:rPr b="0" lang="fi-FI" sz="3200" spc="-1" strike="noStrike">
                <a:solidFill>
                  <a:srgbClr val="000000"/>
                </a:solidFill>
                <a:uFill>
                  <a:solidFill>
                    <a:srgbClr val="ffffff"/>
                  </a:solidFill>
                </a:uFill>
                <a:latin typeface="Arial"/>
                <a:ea typeface="DejaVu Sans"/>
              </a:rPr>
              <a:t>Gebruik bij voorkeur de Mint Xfce distributie, die eist weinig van het systeem en is hoogst stabiel.</a:t>
            </a:r>
            <a:endParaRPr b="0" lang="fi-FI" sz="3200" spc="-1" strike="noStrike">
              <a:solidFill>
                <a:srgbClr val="000000"/>
              </a:solidFill>
              <a:uFill>
                <a:solidFill>
                  <a:srgbClr val="ffffff"/>
                </a:solidFill>
              </a:uFill>
              <a:latin typeface="Arial"/>
            </a:endParaRPr>
          </a:p>
          <a:p>
            <a:pPr marL="432000" indent="-323640">
              <a:lnSpc>
                <a:spcPct val="100000"/>
              </a:lnSpc>
            </a:pPr>
            <a:r>
              <a:rPr b="0" lang="fi-FI" sz="3200" spc="-1" strike="noStrike">
                <a:solidFill>
                  <a:srgbClr val="000000"/>
                </a:solidFill>
                <a:uFill>
                  <a:solidFill>
                    <a:srgbClr val="ffffff"/>
                  </a:solidFill>
                </a:uFill>
                <a:latin typeface="Arial"/>
                <a:ea typeface="DejaVu Sans"/>
              </a:rPr>
              <a:t>Je kunt zowel de dvd als de usb stick als de externe schijf, die je heb gebrand als installatie medium gebruiken, want behalve de probeerversie staat daar ook de mogelijkheid tot installeren op.</a:t>
            </a:r>
            <a:endParaRPr b="0" lang="fi-FI" sz="3200" spc="-1" strike="noStrike">
              <a:solidFill>
                <a:srgbClr val="000000"/>
              </a:solidFill>
              <a:uFill>
                <a:solidFill>
                  <a:srgbClr val="ffffff"/>
                </a:solidFill>
              </a:uFill>
              <a:latin typeface="Arial"/>
            </a:endParaRPr>
          </a:p>
        </p:txBody>
      </p:sp>
    </p:spTree>
  </p:cSld>
</p:sld>
</file>

<file path=ppt/slides/slide2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85" name="TextShape 1"/>
          <p:cNvSpPr txBox="1"/>
          <p:nvPr/>
        </p:nvSpPr>
        <p:spPr>
          <a:xfrm>
            <a:off x="468360" y="45000"/>
            <a:ext cx="9071280" cy="1171800"/>
          </a:xfrm>
          <a:prstGeom prst="rect">
            <a:avLst/>
          </a:prstGeom>
          <a:noFill/>
          <a:ln>
            <a:noFill/>
          </a:ln>
        </p:spPr>
        <p:txBody>
          <a:bodyPr lIns="0" rIns="0" tIns="0" bIns="0" anchor="ctr" anchorCtr="1"/>
          <a:p>
            <a:endParaRPr b="0" lang="nl-NL" sz="1800" spc="-1" strike="noStrike">
              <a:solidFill>
                <a:srgbClr val="000000"/>
              </a:solidFill>
              <a:uFill>
                <a:solidFill>
                  <a:srgbClr val="ffffff"/>
                </a:solidFill>
              </a:uFill>
              <a:latin typeface="Calibri"/>
            </a:endParaRPr>
          </a:p>
        </p:txBody>
      </p:sp>
      <p:sp>
        <p:nvSpPr>
          <p:cNvPr id="86" name="TextShape 2"/>
          <p:cNvSpPr txBox="1"/>
          <p:nvPr/>
        </p:nvSpPr>
        <p:spPr>
          <a:xfrm>
            <a:off x="504000" y="1769040"/>
            <a:ext cx="9071280" cy="4906080"/>
          </a:xfrm>
          <a:prstGeom prst="rect">
            <a:avLst/>
          </a:prstGeom>
          <a:noFill/>
          <a:ln>
            <a:noFill/>
          </a:ln>
        </p:spPr>
        <p:txBody>
          <a:bodyPr lIns="0" rIns="0" tIns="0" bIns="0" anchorCtr="1"/>
          <a:p>
            <a:pPr marL="432000" indent="-323640" algn="ctr">
              <a:lnSpc>
                <a:spcPct val="100000"/>
              </a:lnSpc>
            </a:pPr>
            <a:endParaRPr b="0" lang="fi-FI" sz="3200" spc="-1" strike="noStrike">
              <a:solidFill>
                <a:srgbClr val="000000"/>
              </a:solidFill>
              <a:uFill>
                <a:solidFill>
                  <a:srgbClr val="ffffff"/>
                </a:solidFill>
              </a:uFill>
              <a:latin typeface="Arial"/>
            </a:endParaRPr>
          </a:p>
          <a:p>
            <a:pPr marL="432000" indent="-323640">
              <a:lnSpc>
                <a:spcPct val="100000"/>
              </a:lnSpc>
            </a:pPr>
            <a:endParaRPr b="0" lang="fi-FI" sz="3200" spc="-1" strike="noStrike">
              <a:solidFill>
                <a:srgbClr val="000000"/>
              </a:solidFill>
              <a:uFill>
                <a:solidFill>
                  <a:srgbClr val="ffffff"/>
                </a:solidFill>
              </a:uFill>
              <a:latin typeface="Arial"/>
            </a:endParaRPr>
          </a:p>
          <a:p>
            <a:pPr marL="432000" indent="-323640" algn="ctr">
              <a:lnSpc>
                <a:spcPct val="100000"/>
              </a:lnSpc>
            </a:pPr>
            <a:endParaRPr b="0" lang="fi-FI" sz="3200" spc="-1" strike="noStrike">
              <a:solidFill>
                <a:srgbClr val="000000"/>
              </a:solidFill>
              <a:uFill>
                <a:solidFill>
                  <a:srgbClr val="ffffff"/>
                </a:solidFill>
              </a:uFill>
              <a:latin typeface="Arial"/>
            </a:endParaRPr>
          </a:p>
        </p:txBody>
      </p:sp>
    </p:spTree>
  </p:cSld>
</p:sld>
</file>

<file path=ppt/slides/slide22.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87" name="TextShape 1"/>
          <p:cNvSpPr txBox="1"/>
          <p:nvPr/>
        </p:nvSpPr>
        <p:spPr>
          <a:xfrm>
            <a:off x="468360" y="45000"/>
            <a:ext cx="9071280" cy="1171800"/>
          </a:xfrm>
          <a:prstGeom prst="rect">
            <a:avLst/>
          </a:prstGeom>
          <a:noFill/>
          <a:ln>
            <a:noFill/>
          </a:ln>
        </p:spPr>
        <p:txBody>
          <a:bodyPr lIns="0" rIns="0" tIns="0" bIns="0" anchor="ctr" anchorCtr="1"/>
          <a:p>
            <a:endParaRPr b="0" lang="nl-NL" sz="1800" spc="-1" strike="noStrike">
              <a:solidFill>
                <a:srgbClr val="000000"/>
              </a:solidFill>
              <a:uFill>
                <a:solidFill>
                  <a:srgbClr val="ffffff"/>
                </a:solidFill>
              </a:uFill>
              <a:latin typeface="Calibri"/>
            </a:endParaRPr>
          </a:p>
        </p:txBody>
      </p:sp>
      <p:sp>
        <p:nvSpPr>
          <p:cNvPr id="88" name="TextShape 2"/>
          <p:cNvSpPr txBox="1"/>
          <p:nvPr/>
        </p:nvSpPr>
        <p:spPr>
          <a:xfrm>
            <a:off x="504000" y="1769040"/>
            <a:ext cx="9071280" cy="4906080"/>
          </a:xfrm>
          <a:prstGeom prst="rect">
            <a:avLst/>
          </a:prstGeom>
          <a:noFill/>
          <a:ln>
            <a:noFill/>
          </a:ln>
        </p:spPr>
        <p:txBody>
          <a:bodyPr lIns="0" rIns="0" tIns="0" bIns="0" anchorCtr="1"/>
          <a:p>
            <a:pPr marL="432000" indent="-323640" algn="ctr">
              <a:lnSpc>
                <a:spcPct val="100000"/>
              </a:lnSpc>
            </a:pPr>
            <a:endParaRPr b="0" lang="fi-FI" sz="3200" spc="-1" strike="noStrike">
              <a:solidFill>
                <a:srgbClr val="000000"/>
              </a:solidFill>
              <a:uFill>
                <a:solidFill>
                  <a:srgbClr val="ffffff"/>
                </a:solidFill>
              </a:uFill>
              <a:latin typeface="Arial"/>
            </a:endParaRPr>
          </a:p>
          <a:p>
            <a:pPr marL="432000" indent="-323640">
              <a:lnSpc>
                <a:spcPct val="100000"/>
              </a:lnSpc>
            </a:pPr>
            <a:endParaRPr b="0" lang="fi-FI" sz="3200" spc="-1" strike="noStrike">
              <a:solidFill>
                <a:srgbClr val="000000"/>
              </a:solidFill>
              <a:uFill>
                <a:solidFill>
                  <a:srgbClr val="ffffff"/>
                </a:solidFill>
              </a:uFill>
              <a:latin typeface="Arial"/>
            </a:endParaRPr>
          </a:p>
          <a:p>
            <a:pPr marL="432000" indent="-323640" algn="ctr">
              <a:lnSpc>
                <a:spcPct val="100000"/>
              </a:lnSpc>
            </a:pPr>
            <a:endParaRPr b="0" lang="fi-FI" sz="3200" spc="-1" strike="noStrike">
              <a:solidFill>
                <a:srgbClr val="000000"/>
              </a:solidFill>
              <a:uFill>
                <a:solidFill>
                  <a:srgbClr val="ffffff"/>
                </a:solidFill>
              </a:uFill>
              <a:latin typeface="Arial"/>
            </a:endParaRPr>
          </a:p>
        </p:txBody>
      </p:sp>
    </p:spTree>
  </p:cSld>
</p:sld>
</file>

<file path=ppt/slides/slide3.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43" name="TextShape 1"/>
          <p:cNvSpPr txBox="1"/>
          <p:nvPr/>
        </p:nvSpPr>
        <p:spPr>
          <a:xfrm>
            <a:off x="468360" y="360"/>
            <a:ext cx="9071280" cy="1262160"/>
          </a:xfrm>
          <a:prstGeom prst="rect">
            <a:avLst/>
          </a:prstGeom>
          <a:noFill/>
          <a:ln>
            <a:noFill/>
          </a:ln>
        </p:spPr>
        <p:txBody>
          <a:bodyPr lIns="0" rIns="0" tIns="0" bIns="0" anchor="ctr" anchorCtr="1"/>
          <a:p>
            <a:pPr algn="ctr">
              <a:lnSpc>
                <a:spcPct val="100000"/>
              </a:lnSpc>
            </a:pPr>
            <a:r>
              <a:rPr b="1" lang="nl-NL" sz="4400" spc="-1" strike="noStrike">
                <a:solidFill>
                  <a:srgbClr val="ffffff"/>
                </a:solidFill>
                <a:uFill>
                  <a:solidFill>
                    <a:srgbClr val="ffffff"/>
                  </a:solidFill>
                </a:uFill>
                <a:latin typeface="Arial"/>
                <a:ea typeface="DejaVu Sans"/>
              </a:rPr>
              <a:t>Linux</a:t>
            </a:r>
            <a:endParaRPr b="0" lang="nl-NL" sz="1800" spc="-1" strike="noStrike">
              <a:solidFill>
                <a:srgbClr val="000000"/>
              </a:solidFill>
              <a:uFill>
                <a:solidFill>
                  <a:srgbClr val="ffffff"/>
                </a:solidFill>
              </a:uFill>
              <a:latin typeface="Calibri"/>
            </a:endParaRPr>
          </a:p>
        </p:txBody>
      </p:sp>
      <p:sp>
        <p:nvSpPr>
          <p:cNvPr id="44" name="TextShape 2"/>
          <p:cNvSpPr txBox="1"/>
          <p:nvPr/>
        </p:nvSpPr>
        <p:spPr>
          <a:xfrm>
            <a:off x="504000" y="1769040"/>
            <a:ext cx="9071280" cy="4294080"/>
          </a:xfrm>
          <a:prstGeom prst="rect">
            <a:avLst/>
          </a:prstGeom>
          <a:noFill/>
          <a:ln>
            <a:noFill/>
          </a:ln>
        </p:spPr>
        <p:txBody>
          <a:bodyPr lIns="0" rIns="0" tIns="0" bIns="0"/>
          <a:p>
            <a:pPr marL="432000" indent="-323640">
              <a:lnSpc>
                <a:spcPct val="100000"/>
              </a:lnSpc>
            </a:pPr>
            <a:r>
              <a:rPr b="0" lang="fi-FI" sz="3200" spc="-1" strike="noStrike">
                <a:solidFill>
                  <a:srgbClr val="000000"/>
                </a:solidFill>
                <a:uFill>
                  <a:solidFill>
                    <a:srgbClr val="ffffff"/>
                  </a:solidFill>
                </a:uFill>
                <a:latin typeface="Arial"/>
                <a:ea typeface="DejaVu Sans"/>
              </a:rPr>
              <a:t>Honderden apparaten met en display van particlieren en bedrijven hebben Linux als besturingssysteem hebben.</a:t>
            </a:r>
            <a:endParaRPr b="0" lang="fi-FI" sz="3200" spc="-1" strike="noStrike">
              <a:solidFill>
                <a:srgbClr val="000000"/>
              </a:solidFill>
              <a:uFill>
                <a:solidFill>
                  <a:srgbClr val="ffffff"/>
                </a:solidFill>
              </a:uFill>
              <a:latin typeface="Arial"/>
            </a:endParaRPr>
          </a:p>
          <a:p>
            <a:pPr marL="432000" indent="-323640">
              <a:lnSpc>
                <a:spcPct val="100000"/>
              </a:lnSpc>
            </a:pPr>
            <a:endParaRPr b="0" lang="fi-FI" sz="3200" spc="-1" strike="noStrike">
              <a:solidFill>
                <a:srgbClr val="000000"/>
              </a:solidFill>
              <a:uFill>
                <a:solidFill>
                  <a:srgbClr val="ffffff"/>
                </a:solidFill>
              </a:uFill>
              <a:latin typeface="Arial"/>
            </a:endParaRPr>
          </a:p>
          <a:p>
            <a:pPr marL="432000" indent="-323640">
              <a:lnSpc>
                <a:spcPct val="100000"/>
              </a:lnSpc>
            </a:pPr>
            <a:r>
              <a:rPr b="0" lang="fi-FI" sz="3200" spc="-1" strike="noStrike">
                <a:solidFill>
                  <a:srgbClr val="000000"/>
                </a:solidFill>
                <a:uFill>
                  <a:solidFill>
                    <a:srgbClr val="ffffff"/>
                  </a:solidFill>
                </a:uFill>
                <a:latin typeface="Arial"/>
                <a:ea typeface="DejaVu Sans"/>
              </a:rPr>
              <a:t>Heel veel in het huishouden, waar een  display op zit, daar zit Linux als besturing achter</a:t>
            </a:r>
            <a:endParaRPr b="0" lang="fi-FI" sz="3200" spc="-1" strike="noStrike">
              <a:solidFill>
                <a:srgbClr val="000000"/>
              </a:solidFill>
              <a:uFill>
                <a:solidFill>
                  <a:srgbClr val="ffffff"/>
                </a:solidFill>
              </a:uFill>
              <a:latin typeface="Arial"/>
            </a:endParaRPr>
          </a:p>
          <a:p>
            <a:pPr marL="432000" indent="-323640">
              <a:lnSpc>
                <a:spcPct val="100000"/>
              </a:lnSpc>
            </a:pPr>
            <a:endParaRPr b="0" lang="fi-FI" sz="3200" spc="-1" strike="noStrike">
              <a:solidFill>
                <a:srgbClr val="000000"/>
              </a:solidFill>
              <a:uFill>
                <a:solidFill>
                  <a:srgbClr val="ffffff"/>
                </a:solidFill>
              </a:uFill>
              <a:latin typeface="Arial"/>
            </a:endParaRPr>
          </a:p>
        </p:txBody>
      </p:sp>
    </p:spTree>
  </p:cSld>
  <p:timing>
    <p:tnLst>
      <p:par>
        <p:cTn id="5" dur="indefinite" restart="never" nodeType="tmRoot">
          <p:childTnLst>
            <p:seq>
              <p:cTn id="6" nodeType="mainSeq"/>
              <p:prevCondLst>
                <p:cond delay="0" evt="onPrev">
                  <p:tgtEl>
                    <p:sldTgt/>
                  </p:tgtEl>
                </p:cond>
              </p:prevCondLst>
              <p:nextCondLst>
                <p:cond delay="0" evt="onNext">
                  <p:tgtEl>
                    <p:sldTgt/>
                  </p:tgtEl>
                </p:cond>
              </p:nextCondLst>
            </p:seq>
          </p:childTnLst>
        </p:cTn>
      </p:par>
    </p:tnLst>
  </p:timing>
</p:sld>
</file>

<file path=ppt/slides/slide4.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45" name="TextShape 1"/>
          <p:cNvSpPr txBox="1"/>
          <p:nvPr/>
        </p:nvSpPr>
        <p:spPr>
          <a:xfrm>
            <a:off x="468360" y="360"/>
            <a:ext cx="9071280" cy="1262160"/>
          </a:xfrm>
          <a:prstGeom prst="rect">
            <a:avLst/>
          </a:prstGeom>
          <a:noFill/>
          <a:ln>
            <a:noFill/>
          </a:ln>
        </p:spPr>
        <p:txBody>
          <a:bodyPr lIns="0" rIns="0" tIns="0" bIns="0" anchor="ctr" anchorCtr="1"/>
          <a:p>
            <a:pPr algn="ctr">
              <a:lnSpc>
                <a:spcPct val="100000"/>
              </a:lnSpc>
            </a:pPr>
            <a:r>
              <a:rPr b="1" lang="nl-NL" sz="4400" spc="-1" strike="noStrike">
                <a:solidFill>
                  <a:srgbClr val="ffffff"/>
                </a:solidFill>
                <a:uFill>
                  <a:solidFill>
                    <a:srgbClr val="ffffff"/>
                  </a:solidFill>
                </a:uFill>
                <a:latin typeface="Arial"/>
                <a:ea typeface="DejaVu Sans"/>
              </a:rPr>
              <a:t>Linux</a:t>
            </a:r>
            <a:endParaRPr b="0" lang="nl-NL" sz="1800" spc="-1" strike="noStrike">
              <a:solidFill>
                <a:srgbClr val="000000"/>
              </a:solidFill>
              <a:uFill>
                <a:solidFill>
                  <a:srgbClr val="ffffff"/>
                </a:solidFill>
              </a:uFill>
              <a:latin typeface="Calibri"/>
            </a:endParaRPr>
          </a:p>
        </p:txBody>
      </p:sp>
      <p:sp>
        <p:nvSpPr>
          <p:cNvPr id="46" name="TextShape 2"/>
          <p:cNvSpPr txBox="1"/>
          <p:nvPr/>
        </p:nvSpPr>
        <p:spPr>
          <a:xfrm>
            <a:off x="504000" y="1769040"/>
            <a:ext cx="9071280" cy="5285520"/>
          </a:xfrm>
          <a:prstGeom prst="rect">
            <a:avLst/>
          </a:prstGeom>
          <a:noFill/>
          <a:ln>
            <a:noFill/>
          </a:ln>
        </p:spPr>
        <p:txBody>
          <a:bodyPr lIns="0" rIns="0" tIns="0" bIns="0"/>
          <a:p>
            <a:pPr marL="432000" indent="-323640">
              <a:lnSpc>
                <a:spcPct val="100000"/>
              </a:lnSpc>
            </a:pPr>
            <a:r>
              <a:rPr b="0" lang="fi-FI" sz="3200" spc="-1" strike="noStrike">
                <a:solidFill>
                  <a:srgbClr val="000000"/>
                </a:solidFill>
                <a:uFill>
                  <a:solidFill>
                    <a:srgbClr val="ffffff"/>
                  </a:solidFill>
                </a:uFill>
                <a:latin typeface="Arial"/>
                <a:ea typeface="DejaVu Sans"/>
              </a:rPr>
              <a:t>Wat is dat dan Linux?</a:t>
            </a:r>
            <a:endParaRPr b="0" lang="fi-FI" sz="3200" spc="-1" strike="noStrike">
              <a:solidFill>
                <a:srgbClr val="000000"/>
              </a:solidFill>
              <a:uFill>
                <a:solidFill>
                  <a:srgbClr val="ffffff"/>
                </a:solidFill>
              </a:uFill>
              <a:latin typeface="Arial"/>
            </a:endParaRPr>
          </a:p>
          <a:p>
            <a:pPr marL="432000" indent="-323640">
              <a:lnSpc>
                <a:spcPct val="100000"/>
              </a:lnSpc>
            </a:pPr>
            <a:endParaRPr b="0" lang="fi-FI" sz="3200" spc="-1" strike="noStrike">
              <a:solidFill>
                <a:srgbClr val="000000"/>
              </a:solidFill>
              <a:uFill>
                <a:solidFill>
                  <a:srgbClr val="ffffff"/>
                </a:solidFill>
              </a:uFill>
              <a:latin typeface="Arial"/>
            </a:endParaRPr>
          </a:p>
          <a:p>
            <a:pPr marL="432000" indent="-323640">
              <a:lnSpc>
                <a:spcPct val="100000"/>
              </a:lnSpc>
            </a:pPr>
            <a:r>
              <a:rPr b="0" lang="fi-FI" sz="3200" spc="-1" strike="noStrike">
                <a:solidFill>
                  <a:srgbClr val="000000"/>
                </a:solidFill>
                <a:uFill>
                  <a:solidFill>
                    <a:srgbClr val="ffffff"/>
                  </a:solidFill>
                </a:uFill>
                <a:latin typeface="Arial"/>
                <a:ea typeface="DejaVu Sans"/>
              </a:rPr>
              <a:t>Het is 1991.</a:t>
            </a:r>
            <a:endParaRPr b="0" lang="fi-FI" sz="3200" spc="-1" strike="noStrike">
              <a:solidFill>
                <a:srgbClr val="000000"/>
              </a:solidFill>
              <a:uFill>
                <a:solidFill>
                  <a:srgbClr val="ffffff"/>
                </a:solidFill>
              </a:uFill>
              <a:latin typeface="Arial"/>
            </a:endParaRPr>
          </a:p>
          <a:p>
            <a:pPr marL="432000" indent="-323640">
              <a:lnSpc>
                <a:spcPct val="100000"/>
              </a:lnSpc>
            </a:pPr>
            <a:r>
              <a:rPr b="0" lang="fi-FI" sz="3200" spc="-1" strike="noStrike">
                <a:solidFill>
                  <a:srgbClr val="000000"/>
                </a:solidFill>
                <a:uFill>
                  <a:solidFill>
                    <a:srgbClr val="ffffff"/>
                  </a:solidFill>
                </a:uFill>
                <a:latin typeface="Arial"/>
                <a:ea typeface="DejaVu Sans"/>
              </a:rPr>
              <a:t>De pc wereld wordt al gedomineerd door Microsoft Windows.</a:t>
            </a:r>
            <a:endParaRPr b="0" lang="fi-FI" sz="3200" spc="-1" strike="noStrike">
              <a:solidFill>
                <a:srgbClr val="000000"/>
              </a:solidFill>
              <a:uFill>
                <a:solidFill>
                  <a:srgbClr val="ffffff"/>
                </a:solidFill>
              </a:uFill>
              <a:latin typeface="Arial"/>
            </a:endParaRPr>
          </a:p>
          <a:p>
            <a:pPr marL="432000" indent="-323640">
              <a:lnSpc>
                <a:spcPct val="100000"/>
              </a:lnSpc>
            </a:pPr>
            <a:r>
              <a:rPr b="0" lang="fi-FI" sz="3200" spc="-1" strike="noStrike">
                <a:solidFill>
                  <a:srgbClr val="000000"/>
                </a:solidFill>
                <a:uFill>
                  <a:solidFill>
                    <a:srgbClr val="ffffff"/>
                  </a:solidFill>
                </a:uFill>
                <a:latin typeface="Arial"/>
                <a:ea typeface="DejaVu Sans"/>
              </a:rPr>
              <a:t>In het bedrijfsleven overheerst UNIX</a:t>
            </a:r>
            <a:endParaRPr b="0" lang="fi-FI" sz="3200" spc="-1" strike="noStrike">
              <a:solidFill>
                <a:srgbClr val="000000"/>
              </a:solidFill>
              <a:uFill>
                <a:solidFill>
                  <a:srgbClr val="ffffff"/>
                </a:solidFill>
              </a:uFill>
              <a:latin typeface="Arial"/>
            </a:endParaRPr>
          </a:p>
          <a:p>
            <a:pPr marL="432000" indent="-323640">
              <a:lnSpc>
                <a:spcPct val="100000"/>
              </a:lnSpc>
            </a:pPr>
            <a:r>
              <a:rPr b="0" lang="fi-FI" sz="3200" spc="-1" strike="noStrike">
                <a:solidFill>
                  <a:srgbClr val="000000"/>
                </a:solidFill>
                <a:uFill>
                  <a:solidFill>
                    <a:srgbClr val="ffffff"/>
                  </a:solidFill>
                </a:uFill>
                <a:latin typeface="Arial"/>
                <a:ea typeface="DejaVu Sans"/>
              </a:rPr>
              <a:t>Linus Torvalds (een Fin)ontwerpt een kernel, die basis zal blijven voor alle latere ontwikkelingen van  wat Linux is gaan heten.</a:t>
            </a:r>
            <a:endParaRPr b="0" lang="fi-FI" sz="3200" spc="-1" strike="noStrike">
              <a:solidFill>
                <a:srgbClr val="000000"/>
              </a:solidFill>
              <a:uFill>
                <a:solidFill>
                  <a:srgbClr val="ffffff"/>
                </a:solidFill>
              </a:uFill>
              <a:latin typeface="Arial"/>
            </a:endParaRPr>
          </a:p>
        </p:txBody>
      </p:sp>
    </p:spTree>
  </p:cSld>
  <p:timing>
    <p:tnLst>
      <p:par>
        <p:cTn id="7" dur="indefinite" restart="never" nodeType="tmRoot">
          <p:childTnLst>
            <p:seq>
              <p:cTn id="8" nodeType="mainSeq"/>
              <p:prevCondLst>
                <p:cond delay="0" evt="onPrev">
                  <p:tgtEl>
                    <p:sldTgt/>
                  </p:tgtEl>
                </p:cond>
              </p:prevCondLst>
              <p:nextCondLst>
                <p:cond delay="0" evt="onNext">
                  <p:tgtEl>
                    <p:sldTgt/>
                  </p:tgtEl>
                </p:cond>
              </p:nextCondLst>
            </p:seq>
          </p:childTnLst>
        </p:cTn>
      </p:par>
    </p:tnLst>
  </p:timing>
</p:sld>
</file>

<file path=ppt/slides/slide5.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47" name="TextShape 1"/>
          <p:cNvSpPr txBox="1"/>
          <p:nvPr/>
        </p:nvSpPr>
        <p:spPr>
          <a:xfrm>
            <a:off x="468360" y="360"/>
            <a:ext cx="9071280" cy="1262160"/>
          </a:xfrm>
          <a:prstGeom prst="rect">
            <a:avLst/>
          </a:prstGeom>
          <a:noFill/>
          <a:ln>
            <a:noFill/>
          </a:ln>
        </p:spPr>
        <p:txBody>
          <a:bodyPr lIns="0" rIns="0" tIns="0" bIns="0" anchor="ctr" anchorCtr="1"/>
          <a:p>
            <a:pPr algn="ctr">
              <a:lnSpc>
                <a:spcPct val="100000"/>
              </a:lnSpc>
            </a:pPr>
            <a:r>
              <a:rPr b="1" lang="nl-NL" sz="4400" spc="-1" strike="noStrike">
                <a:solidFill>
                  <a:srgbClr val="ffffff"/>
                </a:solidFill>
                <a:uFill>
                  <a:solidFill>
                    <a:srgbClr val="ffffff"/>
                  </a:solidFill>
                </a:uFill>
                <a:latin typeface="Arial"/>
                <a:ea typeface="DejaVu Sans"/>
              </a:rPr>
              <a:t>Linux</a:t>
            </a:r>
            <a:endParaRPr b="0" lang="nl-NL" sz="1800" spc="-1" strike="noStrike">
              <a:solidFill>
                <a:srgbClr val="000000"/>
              </a:solidFill>
              <a:uFill>
                <a:solidFill>
                  <a:srgbClr val="ffffff"/>
                </a:solidFill>
              </a:uFill>
              <a:latin typeface="Calibri"/>
            </a:endParaRPr>
          </a:p>
        </p:txBody>
      </p:sp>
      <p:sp>
        <p:nvSpPr>
          <p:cNvPr id="48" name="TextShape 2"/>
          <p:cNvSpPr txBox="1"/>
          <p:nvPr/>
        </p:nvSpPr>
        <p:spPr>
          <a:xfrm>
            <a:off x="504000" y="1769040"/>
            <a:ext cx="9071280" cy="5413680"/>
          </a:xfrm>
          <a:prstGeom prst="rect">
            <a:avLst/>
          </a:prstGeom>
          <a:noFill/>
          <a:ln>
            <a:noFill/>
          </a:ln>
        </p:spPr>
        <p:txBody>
          <a:bodyPr lIns="0" rIns="0" tIns="0" bIns="0"/>
          <a:p>
            <a:pPr marL="432000" indent="-323640">
              <a:lnSpc>
                <a:spcPct val="100000"/>
              </a:lnSpc>
            </a:pPr>
            <a:r>
              <a:rPr b="0" lang="fi-FI" sz="3200" spc="-1" strike="noStrike">
                <a:solidFill>
                  <a:srgbClr val="000000"/>
                </a:solidFill>
                <a:uFill>
                  <a:solidFill>
                    <a:srgbClr val="ffffff"/>
                  </a:solidFill>
                </a:uFill>
                <a:latin typeface="Arial"/>
                <a:ea typeface="DejaVu Sans"/>
              </a:rPr>
              <a:t>Linux is open source en een wereldwijde gemeenschap houdt zich bezig met het uitbreiden van de kernel.</a:t>
            </a:r>
            <a:endParaRPr b="0" lang="fi-FI" sz="3200" spc="-1" strike="noStrike">
              <a:solidFill>
                <a:srgbClr val="000000"/>
              </a:solidFill>
              <a:uFill>
                <a:solidFill>
                  <a:srgbClr val="ffffff"/>
                </a:solidFill>
              </a:uFill>
              <a:latin typeface="Arial"/>
            </a:endParaRPr>
          </a:p>
          <a:p>
            <a:pPr marL="432000" indent="-323640">
              <a:lnSpc>
                <a:spcPct val="100000"/>
              </a:lnSpc>
            </a:pPr>
            <a:r>
              <a:rPr b="0" lang="fi-FI" sz="3200" spc="-1" strike="noStrike">
                <a:solidFill>
                  <a:srgbClr val="000000"/>
                </a:solidFill>
                <a:uFill>
                  <a:solidFill>
                    <a:srgbClr val="ffffff"/>
                  </a:solidFill>
                </a:uFill>
                <a:latin typeface="Arial"/>
                <a:ea typeface="DejaVu Sans"/>
              </a:rPr>
              <a:t>Op basis van deze kernel wordt gewijzigde software geprogrammeerd en ook wat ze noemen grafische user interfaces GUI.</a:t>
            </a:r>
            <a:endParaRPr b="0" lang="fi-FI" sz="3200" spc="-1" strike="noStrike">
              <a:solidFill>
                <a:srgbClr val="000000"/>
              </a:solidFill>
              <a:uFill>
                <a:solidFill>
                  <a:srgbClr val="ffffff"/>
                </a:solidFill>
              </a:uFill>
              <a:latin typeface="Arial"/>
            </a:endParaRPr>
          </a:p>
          <a:p>
            <a:pPr marL="432000" indent="-323640">
              <a:lnSpc>
                <a:spcPct val="100000"/>
              </a:lnSpc>
            </a:pPr>
            <a:r>
              <a:rPr b="0" lang="fi-FI" sz="3200" spc="-1" strike="noStrike">
                <a:solidFill>
                  <a:srgbClr val="000000"/>
                </a:solidFill>
                <a:uFill>
                  <a:solidFill>
                    <a:srgbClr val="ffffff"/>
                  </a:solidFill>
                </a:uFill>
                <a:latin typeface="Arial"/>
                <a:ea typeface="DejaVu Sans"/>
              </a:rPr>
              <a:t>Er zijn veel varianten ontstaan, deels voor hardware producenten en bedrijfsmatige toepassingen, deels voor particulier gebruik.</a:t>
            </a:r>
            <a:endParaRPr b="0" lang="fi-FI" sz="3200" spc="-1" strike="noStrike">
              <a:solidFill>
                <a:srgbClr val="000000"/>
              </a:solidFill>
              <a:uFill>
                <a:solidFill>
                  <a:srgbClr val="ffffff"/>
                </a:solidFill>
              </a:uFill>
              <a:latin typeface="Arial"/>
            </a:endParaRPr>
          </a:p>
          <a:p>
            <a:pPr marL="432000" indent="-323640">
              <a:lnSpc>
                <a:spcPct val="100000"/>
              </a:lnSpc>
            </a:pPr>
            <a:endParaRPr b="0" lang="fi-FI" sz="3200" spc="-1" strike="noStrike">
              <a:solidFill>
                <a:srgbClr val="000000"/>
              </a:solidFill>
              <a:uFill>
                <a:solidFill>
                  <a:srgbClr val="ffffff"/>
                </a:solidFill>
              </a:uFill>
              <a:latin typeface="Arial"/>
            </a:endParaRPr>
          </a:p>
        </p:txBody>
      </p:sp>
    </p:spTree>
  </p:cSld>
  <p:timing>
    <p:tnLst>
      <p:par>
        <p:cTn id="9" dur="indefinite" restart="never" nodeType="tmRoot">
          <p:childTnLst>
            <p:seq>
              <p:cTn id="10" nodeType="mainSeq"/>
              <p:prevCondLst>
                <p:cond delay="0" evt="onPrev">
                  <p:tgtEl>
                    <p:sldTgt/>
                  </p:tgtEl>
                </p:cond>
              </p:prevCondLst>
              <p:nextCondLst>
                <p:cond delay="0" evt="onNext">
                  <p:tgtEl>
                    <p:sldTgt/>
                  </p:tgtEl>
                </p:cond>
              </p:nextCondLst>
            </p:seq>
          </p:childTnLst>
        </p:cTn>
      </p:par>
    </p:tnLst>
  </p:timing>
</p:sld>
</file>

<file path=ppt/slides/slide6.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49" name="TextShape 1"/>
          <p:cNvSpPr txBox="1"/>
          <p:nvPr/>
        </p:nvSpPr>
        <p:spPr>
          <a:xfrm>
            <a:off x="468360" y="45000"/>
            <a:ext cx="9071280" cy="1171800"/>
          </a:xfrm>
          <a:prstGeom prst="rect">
            <a:avLst/>
          </a:prstGeom>
          <a:noFill/>
          <a:ln>
            <a:noFill/>
          </a:ln>
        </p:spPr>
        <p:txBody>
          <a:bodyPr lIns="0" rIns="0" tIns="0" bIns="0" anchor="ctr" anchorCtr="1"/>
          <a:p>
            <a:pPr algn="ctr">
              <a:lnSpc>
                <a:spcPct val="100000"/>
              </a:lnSpc>
            </a:pPr>
            <a:r>
              <a:rPr b="1" lang="nl-NL" sz="4400" spc="-1" strike="noStrike">
                <a:solidFill>
                  <a:srgbClr val="ffffff"/>
                </a:solidFill>
                <a:uFill>
                  <a:solidFill>
                    <a:srgbClr val="ffffff"/>
                  </a:solidFill>
                </a:uFill>
                <a:latin typeface="Arial"/>
                <a:ea typeface="DejaVu Sans"/>
              </a:rPr>
              <a:t>Linux</a:t>
            </a:r>
            <a:endParaRPr b="0" lang="nl-NL" sz="1800" spc="-1" strike="noStrike">
              <a:solidFill>
                <a:srgbClr val="000000"/>
              </a:solidFill>
              <a:uFill>
                <a:solidFill>
                  <a:srgbClr val="ffffff"/>
                </a:solidFill>
              </a:uFill>
              <a:latin typeface="Calibri"/>
            </a:endParaRPr>
          </a:p>
        </p:txBody>
      </p:sp>
      <p:sp>
        <p:nvSpPr>
          <p:cNvPr id="50" name="TextShape 2"/>
          <p:cNvSpPr txBox="1"/>
          <p:nvPr/>
        </p:nvSpPr>
        <p:spPr>
          <a:xfrm>
            <a:off x="504000" y="1769040"/>
            <a:ext cx="9071280" cy="4898880"/>
          </a:xfrm>
          <a:prstGeom prst="rect">
            <a:avLst/>
          </a:prstGeom>
          <a:noFill/>
          <a:ln>
            <a:noFill/>
          </a:ln>
        </p:spPr>
        <p:txBody>
          <a:bodyPr lIns="0" rIns="0" tIns="0" bIns="0"/>
          <a:p>
            <a:pPr marL="432000" indent="-323640">
              <a:lnSpc>
                <a:spcPct val="100000"/>
              </a:lnSpc>
            </a:pPr>
            <a:r>
              <a:rPr b="0" lang="fi-FI" sz="3200" spc="-1" strike="noStrike">
                <a:solidFill>
                  <a:srgbClr val="000000"/>
                </a:solidFill>
                <a:uFill>
                  <a:solidFill>
                    <a:srgbClr val="ffffff"/>
                  </a:solidFill>
                </a:uFill>
                <a:latin typeface="Arial"/>
                <a:ea typeface="DejaVu Sans"/>
              </a:rPr>
              <a:t>De wijzigingen resulteren in distributies met een eigen karakter en mogelijkheden</a:t>
            </a:r>
            <a:endParaRPr b="0" lang="fi-FI" sz="3200" spc="-1" strike="noStrike">
              <a:solidFill>
                <a:srgbClr val="000000"/>
              </a:solidFill>
              <a:uFill>
                <a:solidFill>
                  <a:srgbClr val="ffffff"/>
                </a:solidFill>
              </a:uFill>
              <a:latin typeface="Arial"/>
            </a:endParaRPr>
          </a:p>
          <a:p>
            <a:pPr marL="432000" indent="-323640">
              <a:lnSpc>
                <a:spcPct val="100000"/>
              </a:lnSpc>
            </a:pPr>
            <a:r>
              <a:rPr b="0" lang="fi-FI" sz="3200" spc="-1" strike="noStrike">
                <a:solidFill>
                  <a:srgbClr val="000000"/>
                </a:solidFill>
                <a:uFill>
                  <a:solidFill>
                    <a:srgbClr val="ffffff"/>
                  </a:solidFill>
                </a:uFill>
                <a:latin typeface="Arial"/>
                <a:ea typeface="DejaVu Sans"/>
              </a:rPr>
              <a:t>Een paar varianten van Linux;</a:t>
            </a:r>
            <a:endParaRPr b="0" lang="fi-FI" sz="3200" spc="-1" strike="noStrike">
              <a:solidFill>
                <a:srgbClr val="000000"/>
              </a:solidFill>
              <a:uFill>
                <a:solidFill>
                  <a:srgbClr val="ffffff"/>
                </a:solidFill>
              </a:uFill>
              <a:latin typeface="Arial"/>
            </a:endParaRPr>
          </a:p>
          <a:p>
            <a:pPr marL="622440" indent="-514080">
              <a:lnSpc>
                <a:spcPct val="100000"/>
              </a:lnSpc>
              <a:buClr>
                <a:srgbClr val="996633"/>
              </a:buClr>
              <a:buSzPct val="45000"/>
              <a:buFont typeface="Calibri"/>
              <a:buAutoNum type="arabicPeriod"/>
            </a:pPr>
            <a:r>
              <a:rPr b="0" lang="fi-FI" sz="3200" spc="-1" strike="noStrike">
                <a:solidFill>
                  <a:srgbClr val="000000"/>
                </a:solidFill>
                <a:uFill>
                  <a:solidFill>
                    <a:srgbClr val="ffffff"/>
                  </a:solidFill>
                </a:uFill>
                <a:latin typeface="Arial"/>
                <a:ea typeface="DejaVu Sans"/>
              </a:rPr>
              <a:t>Ubuntu, Mint, PCLinux OS, vergen enige kennis van Linux commando’s</a:t>
            </a:r>
            <a:endParaRPr b="0" lang="fi-FI" sz="3200" spc="-1" strike="noStrike">
              <a:solidFill>
                <a:srgbClr val="000000"/>
              </a:solidFill>
              <a:uFill>
                <a:solidFill>
                  <a:srgbClr val="ffffff"/>
                </a:solidFill>
              </a:uFill>
              <a:latin typeface="Arial"/>
            </a:endParaRPr>
          </a:p>
          <a:p>
            <a:pPr marL="622440" indent="-514080">
              <a:lnSpc>
                <a:spcPct val="100000"/>
              </a:lnSpc>
              <a:buClr>
                <a:srgbClr val="996633"/>
              </a:buClr>
              <a:buSzPct val="45000"/>
              <a:buFont typeface="Calibri"/>
              <a:buAutoNum type="arabicPeriod"/>
            </a:pPr>
            <a:r>
              <a:rPr b="0" lang="fi-FI" sz="3200" spc="-1" strike="noStrike">
                <a:solidFill>
                  <a:srgbClr val="000000"/>
                </a:solidFill>
                <a:uFill>
                  <a:solidFill>
                    <a:srgbClr val="ffffff"/>
                  </a:solidFill>
                </a:uFill>
                <a:latin typeface="Arial"/>
                <a:ea typeface="DejaVu Sans"/>
              </a:rPr>
              <a:t>Open Suse, Fedora, Margeia, Debian, vergen gemiddelde kennis.</a:t>
            </a:r>
            <a:endParaRPr b="0" lang="fi-FI" sz="3200" spc="-1" strike="noStrike">
              <a:solidFill>
                <a:srgbClr val="000000"/>
              </a:solidFill>
              <a:uFill>
                <a:solidFill>
                  <a:srgbClr val="ffffff"/>
                </a:solidFill>
              </a:uFill>
              <a:latin typeface="Arial"/>
            </a:endParaRPr>
          </a:p>
          <a:p>
            <a:pPr marL="622440" indent="-514080">
              <a:lnSpc>
                <a:spcPct val="100000"/>
              </a:lnSpc>
              <a:buClr>
                <a:srgbClr val="996633"/>
              </a:buClr>
              <a:buSzPct val="45000"/>
              <a:buFont typeface="Calibri"/>
              <a:buAutoNum type="arabicPeriod"/>
            </a:pPr>
            <a:r>
              <a:rPr b="0" lang="fi-FI" sz="3200" spc="-1" strike="noStrike">
                <a:solidFill>
                  <a:srgbClr val="000000"/>
                </a:solidFill>
                <a:uFill>
                  <a:solidFill>
                    <a:srgbClr val="ffffff"/>
                  </a:solidFill>
                </a:uFill>
                <a:latin typeface="Arial"/>
                <a:ea typeface="DejaVu Sans"/>
              </a:rPr>
              <a:t>Slackware, ArchLinux, FreeBSD zijn voor de beginners heel moeilijk</a:t>
            </a:r>
            <a:endParaRPr b="0" lang="fi-FI" sz="3200" spc="-1" strike="noStrike">
              <a:solidFill>
                <a:srgbClr val="000000"/>
              </a:solidFill>
              <a:uFill>
                <a:solidFill>
                  <a:srgbClr val="ffffff"/>
                </a:solidFill>
              </a:uFill>
              <a:latin typeface="Arial"/>
            </a:endParaRPr>
          </a:p>
          <a:p>
            <a:pPr marL="432000" indent="-323640">
              <a:lnSpc>
                <a:spcPct val="100000"/>
              </a:lnSpc>
            </a:pPr>
            <a:endParaRPr b="0" lang="fi-FI" sz="3200" spc="-1" strike="noStrike">
              <a:solidFill>
                <a:srgbClr val="000000"/>
              </a:solidFill>
              <a:uFill>
                <a:solidFill>
                  <a:srgbClr val="ffffff"/>
                </a:solidFill>
              </a:uFill>
              <a:latin typeface="Arial"/>
            </a:endParaRPr>
          </a:p>
          <a:p>
            <a:pPr marL="432000" indent="-323640">
              <a:lnSpc>
                <a:spcPct val="100000"/>
              </a:lnSpc>
            </a:pPr>
            <a:endParaRPr b="0" lang="fi-FI" sz="3200" spc="-1" strike="noStrike">
              <a:solidFill>
                <a:srgbClr val="000000"/>
              </a:solidFill>
              <a:uFill>
                <a:solidFill>
                  <a:srgbClr val="ffffff"/>
                </a:solidFill>
              </a:uFill>
              <a:latin typeface="Arial"/>
            </a:endParaRPr>
          </a:p>
          <a:p>
            <a:pPr marL="432000" indent="-323640">
              <a:lnSpc>
                <a:spcPct val="100000"/>
              </a:lnSpc>
            </a:pPr>
            <a:endParaRPr b="0" lang="fi-FI" sz="3200" spc="-1" strike="noStrike">
              <a:solidFill>
                <a:srgbClr val="000000"/>
              </a:solidFill>
              <a:uFill>
                <a:solidFill>
                  <a:srgbClr val="ffffff"/>
                </a:solidFill>
              </a:uFill>
              <a:latin typeface="Arial"/>
            </a:endParaRPr>
          </a:p>
          <a:p>
            <a:pPr marL="432000" indent="-323640">
              <a:lnSpc>
                <a:spcPct val="100000"/>
              </a:lnSpc>
            </a:pPr>
            <a:endParaRPr b="0" lang="fi-FI" sz="3200" spc="-1" strike="noStrike">
              <a:solidFill>
                <a:srgbClr val="000000"/>
              </a:solidFill>
              <a:uFill>
                <a:solidFill>
                  <a:srgbClr val="ffffff"/>
                </a:solidFill>
              </a:uFill>
              <a:latin typeface="Arial"/>
            </a:endParaRPr>
          </a:p>
        </p:txBody>
      </p:sp>
    </p:spTree>
  </p:cSld>
</p:sld>
</file>

<file path=ppt/slides/slide7.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51" name="TextShape 1"/>
          <p:cNvSpPr txBox="1"/>
          <p:nvPr/>
        </p:nvSpPr>
        <p:spPr>
          <a:xfrm>
            <a:off x="468360" y="45000"/>
            <a:ext cx="9071280" cy="1171800"/>
          </a:xfrm>
          <a:prstGeom prst="rect">
            <a:avLst/>
          </a:prstGeom>
          <a:noFill/>
          <a:ln>
            <a:noFill/>
          </a:ln>
        </p:spPr>
        <p:txBody>
          <a:bodyPr lIns="0" rIns="0" tIns="0" bIns="0" anchor="ctr" anchorCtr="1"/>
          <a:p>
            <a:pPr algn="ctr">
              <a:lnSpc>
                <a:spcPct val="100000"/>
              </a:lnSpc>
            </a:pPr>
            <a:r>
              <a:rPr b="1" lang="nl-NL" sz="4400" spc="-1" strike="noStrike">
                <a:solidFill>
                  <a:srgbClr val="ffffff"/>
                </a:solidFill>
                <a:uFill>
                  <a:solidFill>
                    <a:srgbClr val="ffffff"/>
                  </a:solidFill>
                </a:uFill>
                <a:latin typeface="Arial"/>
                <a:ea typeface="DejaVu Sans"/>
              </a:rPr>
              <a:t>Linux</a:t>
            </a:r>
            <a:endParaRPr b="0" lang="nl-NL" sz="1800" spc="-1" strike="noStrike">
              <a:solidFill>
                <a:srgbClr val="000000"/>
              </a:solidFill>
              <a:uFill>
                <a:solidFill>
                  <a:srgbClr val="ffffff"/>
                </a:solidFill>
              </a:uFill>
              <a:latin typeface="Calibri"/>
            </a:endParaRPr>
          </a:p>
        </p:txBody>
      </p:sp>
      <p:sp>
        <p:nvSpPr>
          <p:cNvPr id="52" name="TextShape 2"/>
          <p:cNvSpPr txBox="1"/>
          <p:nvPr/>
        </p:nvSpPr>
        <p:spPr>
          <a:xfrm>
            <a:off x="504000" y="1403640"/>
            <a:ext cx="9071280" cy="5264280"/>
          </a:xfrm>
          <a:prstGeom prst="rect">
            <a:avLst/>
          </a:prstGeom>
          <a:noFill/>
          <a:ln>
            <a:noFill/>
          </a:ln>
        </p:spPr>
        <p:txBody>
          <a:bodyPr lIns="0" rIns="0" tIns="0" bIns="0"/>
          <a:p>
            <a:pPr marL="432000" indent="-323640">
              <a:lnSpc>
                <a:spcPct val="100000"/>
              </a:lnSpc>
            </a:pPr>
            <a:r>
              <a:rPr b="0" lang="fi-FI" sz="3200" spc="-1" strike="noStrike">
                <a:solidFill>
                  <a:srgbClr val="000000"/>
                </a:solidFill>
                <a:uFill>
                  <a:solidFill>
                    <a:srgbClr val="ffffff"/>
                  </a:solidFill>
                </a:uFill>
                <a:latin typeface="Arial"/>
                <a:ea typeface="DejaVu Sans"/>
              </a:rPr>
              <a:t>We gaan ons vanavond bezig houden met Mint</a:t>
            </a:r>
            <a:endParaRPr b="0" lang="fi-FI" sz="3200" spc="-1" strike="noStrike">
              <a:solidFill>
                <a:srgbClr val="000000"/>
              </a:solidFill>
              <a:uFill>
                <a:solidFill>
                  <a:srgbClr val="ffffff"/>
                </a:solidFill>
              </a:uFill>
              <a:latin typeface="Arial"/>
            </a:endParaRPr>
          </a:p>
          <a:p>
            <a:pPr marL="432000" indent="-323640">
              <a:lnSpc>
                <a:spcPct val="100000"/>
              </a:lnSpc>
            </a:pPr>
            <a:r>
              <a:rPr b="0" lang="fi-FI" sz="3200" spc="-1" strike="noStrike">
                <a:solidFill>
                  <a:srgbClr val="000000"/>
                </a:solidFill>
                <a:uFill>
                  <a:solidFill>
                    <a:srgbClr val="ffffff"/>
                  </a:solidFill>
                </a:uFill>
                <a:latin typeface="Arial"/>
                <a:ea typeface="DejaVu Sans"/>
              </a:rPr>
              <a:t>Mint is gebaseerd op de DEBIAN poot UBUNTU. Ook een distro, die veel particulier wordt gebruikt.</a:t>
            </a:r>
            <a:endParaRPr b="0" lang="fi-FI" sz="3200" spc="-1" strike="noStrike">
              <a:solidFill>
                <a:srgbClr val="000000"/>
              </a:solidFill>
              <a:uFill>
                <a:solidFill>
                  <a:srgbClr val="ffffff"/>
                </a:solidFill>
              </a:uFill>
              <a:latin typeface="Arial"/>
            </a:endParaRPr>
          </a:p>
          <a:p>
            <a:pPr marL="432000" indent="-323640">
              <a:lnSpc>
                <a:spcPct val="100000"/>
              </a:lnSpc>
            </a:pPr>
            <a:r>
              <a:rPr b="0" lang="fi-FI" sz="3200" spc="-1" strike="noStrike">
                <a:solidFill>
                  <a:srgbClr val="000000"/>
                </a:solidFill>
                <a:uFill>
                  <a:solidFill>
                    <a:srgbClr val="ffffff"/>
                  </a:solidFill>
                </a:uFill>
                <a:latin typeface="Arial"/>
                <a:ea typeface="DejaVu Sans"/>
              </a:rPr>
              <a:t>Ubuntu is omvangrijk en vraagt nogal wat systeemkracht, vandaar, dat de versies van Mint op oudere machines beter voldoen</a:t>
            </a:r>
            <a:endParaRPr b="0" lang="fi-FI" sz="3200" spc="-1" strike="noStrike">
              <a:solidFill>
                <a:srgbClr val="000000"/>
              </a:solidFill>
              <a:uFill>
                <a:solidFill>
                  <a:srgbClr val="ffffff"/>
                </a:solidFill>
              </a:uFill>
              <a:latin typeface="Arial"/>
            </a:endParaRPr>
          </a:p>
          <a:p>
            <a:pPr marL="432000" indent="-323640">
              <a:lnSpc>
                <a:spcPct val="100000"/>
              </a:lnSpc>
            </a:pPr>
            <a:r>
              <a:rPr b="0" lang="fi-FI" sz="3200" spc="-1" strike="noStrike">
                <a:solidFill>
                  <a:srgbClr val="000000"/>
                </a:solidFill>
                <a:uFill>
                  <a:solidFill>
                    <a:srgbClr val="ffffff"/>
                  </a:solidFill>
                </a:uFill>
                <a:latin typeface="Arial"/>
                <a:ea typeface="DejaVu Sans"/>
              </a:rPr>
              <a:t>Mint is er in 3 versies;</a:t>
            </a:r>
            <a:endParaRPr b="0" lang="fi-FI" sz="3200" spc="-1" strike="noStrike">
              <a:solidFill>
                <a:srgbClr val="000000"/>
              </a:solidFill>
              <a:uFill>
                <a:solidFill>
                  <a:srgbClr val="ffffff"/>
                </a:solidFill>
              </a:uFill>
              <a:latin typeface="Arial"/>
            </a:endParaRPr>
          </a:p>
          <a:p>
            <a:pPr marL="432000" indent="-323640">
              <a:lnSpc>
                <a:spcPct val="100000"/>
              </a:lnSpc>
            </a:pPr>
            <a:endParaRPr b="0" lang="fi-FI" sz="3200" spc="-1" strike="noStrike">
              <a:solidFill>
                <a:srgbClr val="000000"/>
              </a:solidFill>
              <a:uFill>
                <a:solidFill>
                  <a:srgbClr val="ffffff"/>
                </a:solidFill>
              </a:uFill>
              <a:latin typeface="Arial"/>
            </a:endParaRPr>
          </a:p>
          <a:p>
            <a:pPr marL="432000" indent="-323640">
              <a:lnSpc>
                <a:spcPct val="100000"/>
              </a:lnSpc>
            </a:pPr>
            <a:endParaRPr b="0" lang="fi-FI" sz="3200" spc="-1" strike="noStrike">
              <a:solidFill>
                <a:srgbClr val="000000"/>
              </a:solidFill>
              <a:uFill>
                <a:solidFill>
                  <a:srgbClr val="ffffff"/>
                </a:solidFill>
              </a:uFill>
              <a:latin typeface="Arial"/>
            </a:endParaRPr>
          </a:p>
          <a:p>
            <a:pPr marL="432000" indent="-323640">
              <a:lnSpc>
                <a:spcPct val="100000"/>
              </a:lnSpc>
            </a:pPr>
            <a:endParaRPr b="0" lang="fi-FI" sz="3200" spc="-1" strike="noStrike">
              <a:solidFill>
                <a:srgbClr val="000000"/>
              </a:solidFill>
              <a:uFill>
                <a:solidFill>
                  <a:srgbClr val="ffffff"/>
                </a:solidFill>
              </a:uFill>
              <a:latin typeface="Arial"/>
            </a:endParaRPr>
          </a:p>
        </p:txBody>
      </p:sp>
      <p:pic>
        <p:nvPicPr>
          <p:cNvPr id="53" name="Afbeelding 4" descr=""/>
          <p:cNvPicPr/>
          <p:nvPr/>
        </p:nvPicPr>
        <p:blipFill>
          <a:blip r:embed="rId1"/>
          <a:stretch/>
        </p:blipFill>
        <p:spPr>
          <a:xfrm>
            <a:off x="500040" y="5796000"/>
            <a:ext cx="9076680" cy="1656000"/>
          </a:xfrm>
          <a:prstGeom prst="rect">
            <a:avLst/>
          </a:prstGeom>
          <a:ln>
            <a:noFill/>
          </a:ln>
        </p:spPr>
      </p:pic>
    </p:spTree>
  </p:cSld>
</p:sld>
</file>

<file path=ppt/slides/slide8.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54" name="TextShape 1"/>
          <p:cNvSpPr txBox="1"/>
          <p:nvPr/>
        </p:nvSpPr>
        <p:spPr>
          <a:xfrm>
            <a:off x="468360" y="0"/>
            <a:ext cx="9071280" cy="1262160"/>
          </a:xfrm>
          <a:prstGeom prst="rect">
            <a:avLst/>
          </a:prstGeom>
          <a:noFill/>
          <a:ln>
            <a:noFill/>
          </a:ln>
        </p:spPr>
        <p:txBody>
          <a:bodyPr lIns="0" rIns="0" tIns="0" bIns="0" anchor="ctr" anchorCtr="1"/>
          <a:p>
            <a:pPr algn="ctr">
              <a:lnSpc>
                <a:spcPct val="100000"/>
              </a:lnSpc>
            </a:pPr>
            <a:r>
              <a:rPr b="1" lang="nl-NL" sz="4400" spc="-1" strike="noStrike">
                <a:solidFill>
                  <a:srgbClr val="ffffff"/>
                </a:solidFill>
                <a:uFill>
                  <a:solidFill>
                    <a:srgbClr val="ffffff"/>
                  </a:solidFill>
                </a:uFill>
                <a:latin typeface="Arial"/>
                <a:ea typeface="DejaVu Sans"/>
              </a:rPr>
              <a:t>Linux</a:t>
            </a:r>
            <a:endParaRPr b="0" lang="nl-NL" sz="1800" spc="-1" strike="noStrike">
              <a:solidFill>
                <a:srgbClr val="000000"/>
              </a:solidFill>
              <a:uFill>
                <a:solidFill>
                  <a:srgbClr val="ffffff"/>
                </a:solidFill>
              </a:uFill>
              <a:latin typeface="Calibri"/>
            </a:endParaRPr>
          </a:p>
        </p:txBody>
      </p:sp>
      <p:sp>
        <p:nvSpPr>
          <p:cNvPr id="55" name="TextShape 2"/>
          <p:cNvSpPr txBox="1"/>
          <p:nvPr/>
        </p:nvSpPr>
        <p:spPr>
          <a:xfrm>
            <a:off x="504000" y="1769040"/>
            <a:ext cx="9071280" cy="4798080"/>
          </a:xfrm>
          <a:prstGeom prst="rect">
            <a:avLst/>
          </a:prstGeom>
          <a:noFill/>
          <a:ln>
            <a:noFill/>
          </a:ln>
        </p:spPr>
        <p:txBody>
          <a:bodyPr lIns="0" rIns="0" tIns="0" bIns="0"/>
          <a:p>
            <a:pPr marL="432000" indent="-323640">
              <a:lnSpc>
                <a:spcPct val="100000"/>
              </a:lnSpc>
            </a:pPr>
            <a:r>
              <a:rPr b="0" lang="fi-FI" sz="3200" spc="-1" strike="noStrike">
                <a:solidFill>
                  <a:srgbClr val="000000"/>
                </a:solidFill>
                <a:uFill>
                  <a:solidFill>
                    <a:srgbClr val="ffffff"/>
                  </a:solidFill>
                </a:uFill>
                <a:latin typeface="Arial"/>
                <a:ea typeface="DejaVu Sans"/>
              </a:rPr>
              <a:t>Welke Mint distro kies je?</a:t>
            </a:r>
            <a:endParaRPr b="0" lang="fi-FI" sz="3200" spc="-1" strike="noStrike">
              <a:solidFill>
                <a:srgbClr val="000000"/>
              </a:solidFill>
              <a:uFill>
                <a:solidFill>
                  <a:srgbClr val="ffffff"/>
                </a:solidFill>
              </a:uFill>
              <a:latin typeface="Arial"/>
            </a:endParaRPr>
          </a:p>
          <a:p>
            <a:pPr marL="432000" indent="-323640">
              <a:lnSpc>
                <a:spcPct val="100000"/>
              </a:lnSpc>
            </a:pPr>
            <a:endParaRPr b="0" lang="fi-FI" sz="3200" spc="-1" strike="noStrike">
              <a:solidFill>
                <a:srgbClr val="000000"/>
              </a:solidFill>
              <a:uFill>
                <a:solidFill>
                  <a:srgbClr val="ffffff"/>
                </a:solidFill>
              </a:uFill>
              <a:latin typeface="Arial"/>
            </a:endParaRPr>
          </a:p>
          <a:p>
            <a:pPr marL="432000" indent="-323640">
              <a:lnSpc>
                <a:spcPct val="100000"/>
              </a:lnSpc>
            </a:pPr>
            <a:r>
              <a:rPr b="0" lang="fi-FI" sz="3200" spc="-1" strike="noStrike">
                <a:solidFill>
                  <a:srgbClr val="000000"/>
                </a:solidFill>
                <a:uFill>
                  <a:solidFill>
                    <a:srgbClr val="ffffff"/>
                  </a:solidFill>
                </a:uFill>
                <a:latin typeface="Arial"/>
                <a:ea typeface="DejaVu Sans"/>
              </a:rPr>
              <a:t>Die keuze hoeft nog niet meteen te worden gemaakt. Ga het eerst proberen.</a:t>
            </a:r>
            <a:endParaRPr b="0" lang="fi-FI" sz="3200" spc="-1" strike="noStrike">
              <a:solidFill>
                <a:srgbClr val="000000"/>
              </a:solidFill>
              <a:uFill>
                <a:solidFill>
                  <a:srgbClr val="ffffff"/>
                </a:solidFill>
              </a:uFill>
              <a:latin typeface="Arial"/>
            </a:endParaRPr>
          </a:p>
          <a:p>
            <a:pPr marL="432000" indent="-323640">
              <a:lnSpc>
                <a:spcPct val="100000"/>
              </a:lnSpc>
            </a:pPr>
            <a:r>
              <a:rPr b="0" lang="fi-FI" sz="3200" spc="-1" strike="noStrike">
                <a:solidFill>
                  <a:srgbClr val="000000"/>
                </a:solidFill>
                <a:uFill>
                  <a:solidFill>
                    <a:srgbClr val="ffffff"/>
                  </a:solidFill>
                </a:uFill>
                <a:latin typeface="Arial"/>
                <a:ea typeface="DejaVu Sans"/>
              </a:rPr>
              <a:t>Maak op een DVD, USB stick of Externe schijf een werkend systeem</a:t>
            </a:r>
            <a:endParaRPr b="0" lang="fi-FI" sz="3200" spc="-1" strike="noStrike">
              <a:solidFill>
                <a:srgbClr val="000000"/>
              </a:solidFill>
              <a:uFill>
                <a:solidFill>
                  <a:srgbClr val="ffffff"/>
                </a:solidFill>
              </a:uFill>
              <a:latin typeface="Arial"/>
            </a:endParaRPr>
          </a:p>
          <a:p>
            <a:pPr marL="432000" indent="-323640">
              <a:lnSpc>
                <a:spcPct val="100000"/>
              </a:lnSpc>
            </a:pPr>
            <a:r>
              <a:rPr b="0" lang="fi-FI" sz="3200" spc="-1" strike="noStrike">
                <a:solidFill>
                  <a:srgbClr val="000000"/>
                </a:solidFill>
                <a:uFill>
                  <a:solidFill>
                    <a:srgbClr val="ffffff"/>
                  </a:solidFill>
                </a:uFill>
                <a:latin typeface="Arial"/>
                <a:ea typeface="DejaVu Sans"/>
              </a:rPr>
              <a:t>Hoe doe je dat?</a:t>
            </a:r>
            <a:endParaRPr b="0" lang="fi-FI" sz="3200" spc="-1" strike="noStrike">
              <a:solidFill>
                <a:srgbClr val="000000"/>
              </a:solidFill>
              <a:uFill>
                <a:solidFill>
                  <a:srgbClr val="ffffff"/>
                </a:solidFill>
              </a:uFill>
              <a:latin typeface="Arial"/>
            </a:endParaRPr>
          </a:p>
          <a:p>
            <a:pPr marL="432000" indent="-323640">
              <a:lnSpc>
                <a:spcPct val="100000"/>
              </a:lnSpc>
            </a:pPr>
            <a:endParaRPr b="0" lang="fi-FI" sz="3200" spc="-1" strike="noStrike">
              <a:solidFill>
                <a:srgbClr val="000000"/>
              </a:solidFill>
              <a:uFill>
                <a:solidFill>
                  <a:srgbClr val="ffffff"/>
                </a:solidFill>
              </a:uFill>
              <a:latin typeface="Arial"/>
            </a:endParaRPr>
          </a:p>
        </p:txBody>
      </p:sp>
    </p:spTree>
  </p:cSld>
</p:sld>
</file>

<file path=ppt/slides/slide9.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56" name="TextShape 1"/>
          <p:cNvSpPr txBox="1"/>
          <p:nvPr/>
        </p:nvSpPr>
        <p:spPr>
          <a:xfrm>
            <a:off x="468360" y="45000"/>
            <a:ext cx="9071280" cy="1171800"/>
          </a:xfrm>
          <a:prstGeom prst="rect">
            <a:avLst/>
          </a:prstGeom>
          <a:noFill/>
          <a:ln>
            <a:noFill/>
          </a:ln>
        </p:spPr>
        <p:txBody>
          <a:bodyPr lIns="0" rIns="0" tIns="0" bIns="0" anchor="ctr" anchorCtr="1"/>
          <a:p>
            <a:pPr algn="ctr">
              <a:lnSpc>
                <a:spcPct val="100000"/>
              </a:lnSpc>
            </a:pPr>
            <a:r>
              <a:rPr b="1" lang="nl-NL" sz="4400" spc="-1" strike="noStrike">
                <a:solidFill>
                  <a:srgbClr val="ffffff"/>
                </a:solidFill>
                <a:uFill>
                  <a:solidFill>
                    <a:srgbClr val="ffffff"/>
                  </a:solidFill>
                </a:uFill>
                <a:latin typeface="Arial"/>
                <a:ea typeface="DejaVu Sans"/>
              </a:rPr>
              <a:t>Linux</a:t>
            </a:r>
            <a:endParaRPr b="0" lang="nl-NL" sz="1800" spc="-1" strike="noStrike">
              <a:solidFill>
                <a:srgbClr val="000000"/>
              </a:solidFill>
              <a:uFill>
                <a:solidFill>
                  <a:srgbClr val="ffffff"/>
                </a:solidFill>
              </a:uFill>
              <a:latin typeface="Calibri"/>
            </a:endParaRPr>
          </a:p>
        </p:txBody>
      </p:sp>
      <p:sp>
        <p:nvSpPr>
          <p:cNvPr id="57" name="TextShape 2"/>
          <p:cNvSpPr txBox="1"/>
          <p:nvPr/>
        </p:nvSpPr>
        <p:spPr>
          <a:xfrm>
            <a:off x="504000" y="1187640"/>
            <a:ext cx="9071280" cy="5480280"/>
          </a:xfrm>
          <a:prstGeom prst="rect">
            <a:avLst/>
          </a:prstGeom>
          <a:noFill/>
          <a:ln>
            <a:noFill/>
          </a:ln>
        </p:spPr>
        <p:txBody>
          <a:bodyPr lIns="0" rIns="0" tIns="0" bIns="0"/>
          <a:p>
            <a:pPr marL="432000" indent="-323640">
              <a:lnSpc>
                <a:spcPct val="100000"/>
              </a:lnSpc>
            </a:pPr>
            <a:r>
              <a:rPr b="0" lang="fi-FI" sz="3200" spc="-1" strike="noStrike">
                <a:solidFill>
                  <a:srgbClr val="000000"/>
                </a:solidFill>
                <a:uFill>
                  <a:solidFill>
                    <a:srgbClr val="ffffff"/>
                  </a:solidFill>
                </a:uFill>
                <a:latin typeface="Arial"/>
                <a:ea typeface="DejaVu Sans"/>
              </a:rPr>
              <a:t>Begin met het downloaden van de 3 Mint versies</a:t>
            </a:r>
            <a:endParaRPr b="0" lang="fi-FI" sz="3200" spc="-1" strike="noStrike">
              <a:solidFill>
                <a:srgbClr val="000000"/>
              </a:solidFill>
              <a:uFill>
                <a:solidFill>
                  <a:srgbClr val="ffffff"/>
                </a:solidFill>
              </a:uFill>
              <a:latin typeface="Arial"/>
            </a:endParaRPr>
          </a:p>
          <a:p>
            <a:pPr marL="432000" indent="-323640">
              <a:lnSpc>
                <a:spcPct val="100000"/>
              </a:lnSpc>
            </a:pPr>
            <a:r>
              <a:rPr b="0" lang="fi-FI" sz="3200" spc="-1" strike="noStrike" u="sng">
                <a:solidFill>
                  <a:srgbClr val="0000ff"/>
                </a:solidFill>
                <a:uFill>
                  <a:solidFill>
                    <a:srgbClr val="ffffff"/>
                  </a:solidFill>
                </a:uFill>
                <a:latin typeface="Arial"/>
                <a:ea typeface="DejaVu Sans"/>
                <a:hlinkClick r:id="rId1"/>
              </a:rPr>
              <a:t>https://linuxmint.com/download.php</a:t>
            </a:r>
            <a:endParaRPr b="0" lang="fi-FI" sz="3200" spc="-1" strike="noStrike">
              <a:solidFill>
                <a:srgbClr val="000000"/>
              </a:solidFill>
              <a:uFill>
                <a:solidFill>
                  <a:srgbClr val="ffffff"/>
                </a:solidFill>
              </a:uFill>
              <a:latin typeface="Arial"/>
            </a:endParaRPr>
          </a:p>
          <a:p>
            <a:pPr marL="432000" indent="-323640">
              <a:lnSpc>
                <a:spcPct val="100000"/>
              </a:lnSpc>
            </a:pPr>
            <a:r>
              <a:rPr b="0" lang="fi-FI" sz="3200" spc="-1" strike="noStrike">
                <a:solidFill>
                  <a:srgbClr val="000000"/>
                </a:solidFill>
                <a:uFill>
                  <a:solidFill>
                    <a:srgbClr val="ffffff"/>
                  </a:solidFill>
                </a:uFill>
                <a:latin typeface="Arial"/>
                <a:ea typeface="DejaVu Sans"/>
              </a:rPr>
              <a:t>Dit is een site zonder lastige bijverschijnselen als ongevraagde software en reklame.</a:t>
            </a:r>
            <a:endParaRPr b="0" lang="fi-FI" sz="3200" spc="-1" strike="noStrike">
              <a:solidFill>
                <a:srgbClr val="000000"/>
              </a:solidFill>
              <a:uFill>
                <a:solidFill>
                  <a:srgbClr val="ffffff"/>
                </a:solidFill>
              </a:uFill>
              <a:latin typeface="Arial"/>
            </a:endParaRPr>
          </a:p>
          <a:p>
            <a:pPr marL="432000" indent="-323640">
              <a:lnSpc>
                <a:spcPct val="100000"/>
              </a:lnSpc>
            </a:pPr>
            <a:endParaRPr b="0" lang="fi-FI" sz="3200" spc="-1" strike="noStrike">
              <a:solidFill>
                <a:srgbClr val="000000"/>
              </a:solidFill>
              <a:uFill>
                <a:solidFill>
                  <a:srgbClr val="ffffff"/>
                </a:solidFill>
              </a:uFill>
              <a:latin typeface="Arial"/>
            </a:endParaRPr>
          </a:p>
        </p:txBody>
      </p:sp>
    </p:spTree>
  </p:cSld>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app.xml><?xml version="1.0" encoding="utf-8"?>
<Properties xmlns="http://schemas.openxmlformats.org/officeDocument/2006/extended-properties" xmlns:vt="http://schemas.openxmlformats.org/officeDocument/2006/docPropsVTypes">
  <Template>/usr/lib/openoffice/basis3.1/share/template/en-US/presnt/Human.otp</Template>
  <TotalTime>409</TotalTime>
  <Application>LibreOffice/5.1.6.2$Linux_X86_64 LibreOffice_project/10m0$Build-2</Application>
  <Words>654</Words>
  <Paragraphs>101</Paragraphs>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2009-11-07T23:19:45Z</dcterms:created>
  <dc:creator>Henk Buitenhuis</dc:creator>
  <dc:description/>
  <dc:language>en-US</dc:language>
  <cp:lastModifiedBy/>
  <dcterms:modified xsi:type="dcterms:W3CDTF">2019-01-08T12:44:27Z</dcterms:modified>
  <cp:revision>26</cp:revision>
  <dc:subject/>
  <dc:title>Linux</dc:title>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ppVersion">
    <vt:lpwstr>14.0000</vt:lpwstr>
  </property>
  <property fmtid="{D5CDD505-2E9C-101B-9397-08002B2CF9AE}" pid="3" name="HiddenSlides">
    <vt:i4>0</vt:i4>
  </property>
  <property fmtid="{D5CDD505-2E9C-101B-9397-08002B2CF9AE}" pid="4" name="HyperlinksChanged">
    <vt:bool>0</vt:bool>
  </property>
  <property fmtid="{D5CDD505-2E9C-101B-9397-08002B2CF9AE}" pid="5" name="Info 1">
    <vt:lpwstr/>
  </property>
  <property fmtid="{D5CDD505-2E9C-101B-9397-08002B2CF9AE}" pid="6" name="Info 2">
    <vt:lpwstr/>
  </property>
  <property fmtid="{D5CDD505-2E9C-101B-9397-08002B2CF9AE}" pid="7" name="Info 3">
    <vt:lpwstr/>
  </property>
  <property fmtid="{D5CDD505-2E9C-101B-9397-08002B2CF9AE}" pid="8" name="Info 4">
    <vt:lpwstr/>
  </property>
  <property fmtid="{D5CDD505-2E9C-101B-9397-08002B2CF9AE}" pid="9" name="LinksUpToDate">
    <vt:bool>0</vt:bool>
  </property>
  <property fmtid="{D5CDD505-2E9C-101B-9397-08002B2CF9AE}" pid="10" name="MMClips">
    <vt:i4>0</vt:i4>
  </property>
  <property fmtid="{D5CDD505-2E9C-101B-9397-08002B2CF9AE}" pid="11" name="Notes">
    <vt:i4>22</vt:i4>
  </property>
  <property fmtid="{D5CDD505-2E9C-101B-9397-08002B2CF9AE}" pid="12" name="PresentationFormat">
    <vt:lpwstr>Aangepast</vt:lpwstr>
  </property>
  <property fmtid="{D5CDD505-2E9C-101B-9397-08002B2CF9AE}" pid="13" name="ScaleCrop">
    <vt:bool>0</vt:bool>
  </property>
  <property fmtid="{D5CDD505-2E9C-101B-9397-08002B2CF9AE}" pid="14" name="ShareDoc">
    <vt:bool>0</vt:bool>
  </property>
  <property fmtid="{D5CDD505-2E9C-101B-9397-08002B2CF9AE}" pid="15" name="Slides">
    <vt:i4>22</vt:i4>
  </property>
</Properties>
</file>