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3153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83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788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041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1637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716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3334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42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566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576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923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DC058-8C6D-4559-9B8A-323E1633ECF0}" type="datetimeFigureOut">
              <a:rPr lang="nl-NL" smtClean="0"/>
              <a:t>12-3-2015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ADD89-DC97-470A-9308-ADD1B5791A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9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691680" y="1124744"/>
            <a:ext cx="59766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8800" dirty="0" smtClean="0">
                <a:solidFill>
                  <a:srgbClr val="FF0000"/>
                </a:solidFill>
              </a:rPr>
              <a:t>LAPTOP</a:t>
            </a:r>
          </a:p>
          <a:p>
            <a:pPr algn="ctr"/>
            <a:r>
              <a:rPr lang="nl-NL" sz="8800" dirty="0" smtClean="0">
                <a:solidFill>
                  <a:srgbClr val="FF0000"/>
                </a:solidFill>
              </a:rPr>
              <a:t>TABLET</a:t>
            </a:r>
          </a:p>
          <a:p>
            <a:pPr algn="ctr"/>
            <a:r>
              <a:rPr lang="nl-NL" sz="8800" dirty="0" smtClean="0">
                <a:solidFill>
                  <a:srgbClr val="FF0000"/>
                </a:solidFill>
              </a:rPr>
              <a:t>HYBRIDE</a:t>
            </a:r>
            <a:endParaRPr lang="nl-NL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19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956994"/>
            <a:ext cx="842493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solidFill>
                  <a:srgbClr val="FF0000"/>
                </a:solidFill>
              </a:rPr>
              <a:t>Mobiele </a:t>
            </a:r>
            <a:r>
              <a:rPr lang="nl-NL" sz="3200" dirty="0" smtClean="0"/>
              <a:t>computer  vervangen of aanschaffen </a:t>
            </a:r>
          </a:p>
          <a:p>
            <a:endParaRPr lang="nl-NL" sz="3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 smtClean="0"/>
              <a:t>Laptop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Tablet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 Hybride  ( Kruising tussen laptop en tablet)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8913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3568" y="764704"/>
            <a:ext cx="770485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/>
              <a:t>Waarom een laptop?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Krachtig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Veel opslag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Veel aansluitingen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Goed toetsenbord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Veelzijdige besturingssystemen. ( Eigen keuze)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Vertrouwde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Geheugen en opslag eenvoudig te upgraden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Besturingssysteem wordt lang ondersteund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Wijzigen van besturingssysteem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Groot scherm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 smtClean="0"/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559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06688" y="836712"/>
            <a:ext cx="7946021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4800" dirty="0" smtClean="0"/>
              <a:t>Waarom een tablet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Licht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Eenvoudig op te bergen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Relatieve lange </a:t>
            </a:r>
            <a:r>
              <a:rPr lang="nl-NL" sz="2800" dirty="0" err="1" smtClean="0"/>
              <a:t>accuduur</a:t>
            </a:r>
            <a:endParaRPr lang="nl-NL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Snel geheugen, dus snel opstarten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Goedkope software (</a:t>
            </a:r>
            <a:r>
              <a:rPr lang="nl-NL" sz="2800" dirty="0" err="1" smtClean="0"/>
              <a:t>Apps</a:t>
            </a:r>
            <a:r>
              <a:rPr lang="nl-NL" sz="28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Afgebakend en eenvoudig besturingssysteem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Snelle ondersteuning nieuwe producten </a:t>
            </a:r>
            <a:r>
              <a:rPr lang="nl-NL" sz="2800" dirty="0" err="1" smtClean="0"/>
              <a:t>m.b.v</a:t>
            </a:r>
            <a:r>
              <a:rPr lang="nl-NL" sz="2800" dirty="0" smtClean="0"/>
              <a:t> </a:t>
            </a:r>
            <a:r>
              <a:rPr lang="nl-NL" sz="2800" dirty="0" err="1" smtClean="0"/>
              <a:t>apps</a:t>
            </a:r>
            <a:endParaRPr lang="nl-NL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Standaard met </a:t>
            </a:r>
            <a:r>
              <a:rPr lang="nl-NL" sz="2800" dirty="0" err="1" smtClean="0"/>
              <a:t>touchscreen</a:t>
            </a:r>
            <a:endParaRPr lang="nl-NL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Relatieve hoge resolutie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Veel accessoires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254801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17703" y="476672"/>
            <a:ext cx="865750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dirty="0" smtClean="0"/>
              <a:t>Waarom een hybride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Als laptop en tablet te gebruiken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Relatief licht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Vrij zuinige componenten, dus relatief goed </a:t>
            </a:r>
            <a:r>
              <a:rPr lang="nl-NL" sz="2800" dirty="0" err="1" smtClean="0"/>
              <a:t>accuduur</a:t>
            </a:r>
            <a:endParaRPr lang="nl-NL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Standaard met </a:t>
            </a:r>
            <a:r>
              <a:rPr lang="nl-NL" sz="2800" dirty="0" err="1" smtClean="0"/>
              <a:t>touchscreen</a:t>
            </a:r>
            <a:endParaRPr lang="nl-NL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Meer aansluitingen dan een tablet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Verschillende gebruiksmodi door het scherm aan te passen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Verkrijgbaar met groter dan 10 inch schermen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Hoge scherm resolutie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Volwaardige Windows versie, dus alle vertrouwde programma’s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Keuze in processors en werkgeheugen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01167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332656"/>
            <a:ext cx="828092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dirty="0" smtClean="0"/>
              <a:t>Conclusie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Elk type apparaat levert een verschillende mate van mobiliteit op.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Het beste uit 2 werelden bestaat niet je moet dus concessies doen.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Bepaal welke karakteristieken voor jouw belangrijk zijn.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Een laptop is de beste keuze als je met veel verschillende programma’s werkt.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Een hybride is vooral geschikt voor mails en tekstverwerking.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Een tablet is vooral interessant mail, internet en ontspanning.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02906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220</Words>
  <Application>Microsoft Office PowerPoint</Application>
  <PresentationFormat>Diavoorstelling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</dc:creator>
  <cp:lastModifiedBy>jan boerema</cp:lastModifiedBy>
  <cp:revision>6</cp:revision>
  <dcterms:created xsi:type="dcterms:W3CDTF">2015-03-10T09:11:10Z</dcterms:created>
  <dcterms:modified xsi:type="dcterms:W3CDTF">2015-03-12T10:56:45Z</dcterms:modified>
</cp:coreProperties>
</file>