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F550-BFE2-41E4-9678-F55C8B5CA0E6}" type="datetimeFigureOut">
              <a:rPr lang="nl-NL" smtClean="0"/>
              <a:t>18-1-2019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D67C-C7BE-44DC-8F3C-62268E517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7202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F550-BFE2-41E4-9678-F55C8B5CA0E6}" type="datetimeFigureOut">
              <a:rPr lang="nl-NL" smtClean="0"/>
              <a:t>18-1-2019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D67C-C7BE-44DC-8F3C-62268E517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37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F550-BFE2-41E4-9678-F55C8B5CA0E6}" type="datetimeFigureOut">
              <a:rPr lang="nl-NL" smtClean="0"/>
              <a:t>18-1-2019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D67C-C7BE-44DC-8F3C-62268E517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0652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F550-BFE2-41E4-9678-F55C8B5CA0E6}" type="datetimeFigureOut">
              <a:rPr lang="nl-NL" smtClean="0"/>
              <a:t>18-1-2019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D67C-C7BE-44DC-8F3C-62268E517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768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F550-BFE2-41E4-9678-F55C8B5CA0E6}" type="datetimeFigureOut">
              <a:rPr lang="nl-NL" smtClean="0"/>
              <a:t>18-1-2019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D67C-C7BE-44DC-8F3C-62268E517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8466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F550-BFE2-41E4-9678-F55C8B5CA0E6}" type="datetimeFigureOut">
              <a:rPr lang="nl-NL" smtClean="0"/>
              <a:t>18-1-2019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D67C-C7BE-44DC-8F3C-62268E517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7081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F550-BFE2-41E4-9678-F55C8B5CA0E6}" type="datetimeFigureOut">
              <a:rPr lang="nl-NL" smtClean="0"/>
              <a:t>18-1-2019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D67C-C7BE-44DC-8F3C-62268E517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762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F550-BFE2-41E4-9678-F55C8B5CA0E6}" type="datetimeFigureOut">
              <a:rPr lang="nl-NL" smtClean="0"/>
              <a:t>18-1-2019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D67C-C7BE-44DC-8F3C-62268E517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3724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F550-BFE2-41E4-9678-F55C8B5CA0E6}" type="datetimeFigureOut">
              <a:rPr lang="nl-NL" smtClean="0"/>
              <a:t>18-1-2019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D67C-C7BE-44DC-8F3C-62268E517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3498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F550-BFE2-41E4-9678-F55C8B5CA0E6}" type="datetimeFigureOut">
              <a:rPr lang="nl-NL" smtClean="0"/>
              <a:t>18-1-2019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D67C-C7BE-44DC-8F3C-62268E517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7776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F550-BFE2-41E4-9678-F55C8B5CA0E6}" type="datetimeFigureOut">
              <a:rPr lang="nl-NL" smtClean="0"/>
              <a:t>18-1-2019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D67C-C7BE-44DC-8F3C-62268E517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003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1F550-BFE2-41E4-9678-F55C8B5CA0E6}" type="datetimeFigureOut">
              <a:rPr lang="nl-NL" smtClean="0"/>
              <a:t>18-1-2019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4D67C-C7BE-44DC-8F3C-62268E5172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3143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4176889" y="587022"/>
            <a:ext cx="48011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WINDOWS 10 ISO DVD MAKEN</a:t>
            </a:r>
            <a:endParaRPr lang="nl-NL" sz="2800" b="1" dirty="0"/>
          </a:p>
        </p:txBody>
      </p:sp>
      <p:sp>
        <p:nvSpPr>
          <p:cNvPr id="5" name="Tekstvak 4"/>
          <p:cNvSpPr txBox="1"/>
          <p:nvPr/>
        </p:nvSpPr>
        <p:spPr>
          <a:xfrm>
            <a:off x="688622" y="1862667"/>
            <a:ext cx="75522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Open je browser </a:t>
            </a:r>
          </a:p>
          <a:p>
            <a:endParaRPr lang="nl-NL" dirty="0"/>
          </a:p>
          <a:p>
            <a:r>
              <a:rPr lang="nl-NL" dirty="0" smtClean="0"/>
              <a:t>GOOGLE en type in : Microsoft Windows 10 download</a:t>
            </a:r>
          </a:p>
          <a:p>
            <a:r>
              <a:rPr lang="nl-NL" dirty="0" smtClean="0"/>
              <a:t>Enter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28" y="2974055"/>
            <a:ext cx="578167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5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18" y="605790"/>
            <a:ext cx="11752182" cy="4458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71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3880" y="1049919"/>
            <a:ext cx="10515600" cy="2382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90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575" y="719137"/>
            <a:ext cx="6800850" cy="541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7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6533" y="174843"/>
            <a:ext cx="8444089" cy="654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43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721" y="270933"/>
            <a:ext cx="8321746" cy="637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90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63" y="949572"/>
            <a:ext cx="11151469" cy="316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50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306" y="357363"/>
            <a:ext cx="6438900" cy="6500637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3605" y="776640"/>
            <a:ext cx="2857500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01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57956" y="722489"/>
            <a:ext cx="767524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Download voor je productie sleutel van Windows 10 het programma PRODUKEY</a:t>
            </a:r>
          </a:p>
          <a:p>
            <a:endParaRPr lang="nl-NL" dirty="0"/>
          </a:p>
          <a:p>
            <a:r>
              <a:rPr lang="nl-NL" dirty="0" smtClean="0"/>
              <a:t>Open dit: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2290762"/>
            <a:ext cx="11049000" cy="2276475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699911" y="4567237"/>
            <a:ext cx="3771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Noteer je </a:t>
            </a:r>
            <a:r>
              <a:rPr lang="nl-NL" dirty="0" err="1" smtClean="0"/>
              <a:t>productkey</a:t>
            </a:r>
            <a:r>
              <a:rPr lang="nl-NL" dirty="0" smtClean="0"/>
              <a:t> van Windows 10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12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38</Words>
  <Application>Microsoft Office PowerPoint</Application>
  <PresentationFormat>Breedbeeld</PresentationFormat>
  <Paragraphs>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HCC Groningen</dc:creator>
  <cp:lastModifiedBy>HCC Groningen</cp:lastModifiedBy>
  <cp:revision>7</cp:revision>
  <dcterms:created xsi:type="dcterms:W3CDTF">2019-01-18T14:22:59Z</dcterms:created>
  <dcterms:modified xsi:type="dcterms:W3CDTF">2019-01-18T15:13:33Z</dcterms:modified>
</cp:coreProperties>
</file>