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2" r:id="rId6"/>
    <p:sldId id="264" r:id="rId7"/>
    <p:sldId id="261" r:id="rId8"/>
    <p:sldId id="263" r:id="rId9"/>
    <p:sldId id="285" r:id="rId10"/>
    <p:sldId id="266" r:id="rId11"/>
    <p:sldId id="267" r:id="rId12"/>
    <p:sldId id="292" r:id="rId13"/>
    <p:sldId id="269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7" r:id="rId31"/>
    <p:sldId id="288" r:id="rId32"/>
    <p:sldId id="289" r:id="rId33"/>
    <p:sldId id="290" r:id="rId34"/>
    <p:sldId id="291" r:id="rId35"/>
    <p:sldId id="293" r:id="rId36"/>
    <p:sldId id="257" r:id="rId37"/>
  </p:sldIdLst>
  <p:sldSz cx="9144000" cy="6858000" type="screen4x3"/>
  <p:notesSz cx="6858000" cy="9144000"/>
  <p:defaultTextStyle>
    <a:defPPr>
      <a:defRPr lang="nl-NL"/>
    </a:defPPr>
    <a:lvl1pPr marL="0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39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77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16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55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192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232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271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08" algn="l" defTabSz="9140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8884" y="2151134"/>
            <a:ext cx="6643518" cy="1799811"/>
          </a:xfrm>
        </p:spPr>
        <p:txBody>
          <a:bodyPr/>
          <a:lstStyle>
            <a:lvl1pPr algn="ctr">
              <a:defRPr sz="3900" b="1">
                <a:latin typeface="Calibri" panose="020F050202020403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8884" y="4158284"/>
            <a:ext cx="6643518" cy="837992"/>
          </a:xfrm>
        </p:spPr>
        <p:txBody>
          <a:bodyPr/>
          <a:lstStyle>
            <a:lvl1pPr marL="0" indent="0" algn="ctr">
              <a:buFontTx/>
              <a:buNone/>
              <a:defRPr sz="2100">
                <a:latin typeface="Calibri" panose="020F0502020204030204" pitchFamily="34" charset="0"/>
              </a:defRPr>
            </a:lvl1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6151" name="Picture 7" descr="hcc!kle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791" y="325406"/>
            <a:ext cx="3775158" cy="16011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89934C-B57C-45EA-948C-4E6ACDA130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4513" y="358523"/>
            <a:ext cx="2053871" cy="5426789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1544" y="358523"/>
            <a:ext cx="6032651" cy="542678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89934C-B57C-45EA-948C-4E6ACDA130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500" b="1">
                <a:latin typeface="Calibri" panose="020F050202020403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00" b="0">
                <a:latin typeface="Calibri" panose="020F0502020204030204" pitchFamily="34" charset="0"/>
              </a:defRPr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Calibri" panose="020F0502020204030204" pitchFamily="34" charset="0"/>
              </a:defRPr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89934C-B57C-45EA-948C-4E6ACDA130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1" y="4407378"/>
            <a:ext cx="7772943" cy="136209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181" y="2907056"/>
            <a:ext cx="7772943" cy="1500322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736" indent="0">
              <a:buNone/>
              <a:defRPr sz="1600"/>
            </a:lvl2pPr>
            <a:lvl3pPr marL="801472" indent="0">
              <a:buNone/>
              <a:defRPr sz="1400"/>
            </a:lvl3pPr>
            <a:lvl4pPr marL="1202207" indent="0">
              <a:buNone/>
              <a:defRPr sz="1200"/>
            </a:lvl4pPr>
            <a:lvl5pPr marL="1602943" indent="0">
              <a:buNone/>
              <a:defRPr sz="1200"/>
            </a:lvl5pPr>
            <a:lvl6pPr marL="2003679" indent="0">
              <a:buNone/>
              <a:defRPr sz="1200"/>
            </a:lvl6pPr>
            <a:lvl7pPr marL="2404415" indent="0">
              <a:buNone/>
              <a:defRPr sz="1200"/>
            </a:lvl7pPr>
            <a:lvl8pPr marL="2805151" indent="0">
              <a:buNone/>
              <a:defRPr sz="1200"/>
            </a:lvl8pPr>
            <a:lvl9pPr marL="3205886" indent="0">
              <a:buNone/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89934C-B57C-45EA-948C-4E6ACDA130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1544" y="1258428"/>
            <a:ext cx="4042582" cy="452688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34445" y="1258428"/>
            <a:ext cx="4043940" cy="452688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89934C-B57C-45EA-948C-4E6ACDA130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75012"/>
            <a:ext cx="8229057" cy="114324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472" y="1534879"/>
            <a:ext cx="4039867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736" indent="0">
              <a:buNone/>
              <a:defRPr sz="1800" b="1"/>
            </a:lvl2pPr>
            <a:lvl3pPr marL="801472" indent="0">
              <a:buNone/>
              <a:defRPr sz="1600" b="1"/>
            </a:lvl3pPr>
            <a:lvl4pPr marL="1202207" indent="0">
              <a:buNone/>
              <a:defRPr sz="1400" b="1"/>
            </a:lvl4pPr>
            <a:lvl5pPr marL="1602943" indent="0">
              <a:buNone/>
              <a:defRPr sz="1400" b="1"/>
            </a:lvl5pPr>
            <a:lvl6pPr marL="2003679" indent="0">
              <a:buNone/>
              <a:defRPr sz="1400" b="1"/>
            </a:lvl6pPr>
            <a:lvl7pPr marL="2404415" indent="0">
              <a:buNone/>
              <a:defRPr sz="1400" b="1"/>
            </a:lvl7pPr>
            <a:lvl8pPr marL="2805151" indent="0">
              <a:buNone/>
              <a:defRPr sz="1400" b="1"/>
            </a:lvl8pPr>
            <a:lvl9pPr marL="3205886" indent="0">
              <a:buNone/>
              <a:defRPr sz="14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472" y="2174172"/>
            <a:ext cx="4039867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304" y="1534879"/>
            <a:ext cx="4041225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736" indent="0">
              <a:buNone/>
              <a:defRPr sz="1800" b="1"/>
            </a:lvl2pPr>
            <a:lvl3pPr marL="801472" indent="0">
              <a:buNone/>
              <a:defRPr sz="1600" b="1"/>
            </a:lvl3pPr>
            <a:lvl4pPr marL="1202207" indent="0">
              <a:buNone/>
              <a:defRPr sz="1400" b="1"/>
            </a:lvl4pPr>
            <a:lvl5pPr marL="1602943" indent="0">
              <a:buNone/>
              <a:defRPr sz="1400" b="1"/>
            </a:lvl5pPr>
            <a:lvl6pPr marL="2003679" indent="0">
              <a:buNone/>
              <a:defRPr sz="1400" b="1"/>
            </a:lvl6pPr>
            <a:lvl7pPr marL="2404415" indent="0">
              <a:buNone/>
              <a:defRPr sz="1400" b="1"/>
            </a:lvl7pPr>
            <a:lvl8pPr marL="2805151" indent="0">
              <a:buNone/>
              <a:defRPr sz="1400" b="1"/>
            </a:lvl8pPr>
            <a:lvl9pPr marL="3205886" indent="0">
              <a:buNone/>
              <a:defRPr sz="14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304" y="2174172"/>
            <a:ext cx="4041225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89934C-B57C-45EA-948C-4E6ACDA130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89934C-B57C-45EA-948C-4E6ACDA130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89934C-B57C-45EA-948C-4E6ACDA130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73572"/>
            <a:ext cx="3008181" cy="116195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608" y="273571"/>
            <a:ext cx="5110921" cy="585298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472" y="1435530"/>
            <a:ext cx="3008181" cy="4691027"/>
          </a:xfrm>
        </p:spPr>
        <p:txBody>
          <a:bodyPr/>
          <a:lstStyle>
            <a:lvl1pPr marL="0" indent="0">
              <a:buNone/>
              <a:defRPr sz="1200"/>
            </a:lvl1pPr>
            <a:lvl2pPr marL="400736" indent="0">
              <a:buNone/>
              <a:defRPr sz="1100"/>
            </a:lvl2pPr>
            <a:lvl3pPr marL="801472" indent="0">
              <a:buNone/>
              <a:defRPr sz="900"/>
            </a:lvl3pPr>
            <a:lvl4pPr marL="1202207" indent="0">
              <a:buNone/>
              <a:defRPr sz="800"/>
            </a:lvl4pPr>
            <a:lvl5pPr marL="1602943" indent="0">
              <a:buNone/>
              <a:defRPr sz="800"/>
            </a:lvl5pPr>
            <a:lvl6pPr marL="2003679" indent="0">
              <a:buNone/>
              <a:defRPr sz="800"/>
            </a:lvl6pPr>
            <a:lvl7pPr marL="2404415" indent="0">
              <a:buNone/>
              <a:defRPr sz="800"/>
            </a:lvl7pPr>
            <a:lvl8pPr marL="2805151" indent="0">
              <a:buNone/>
              <a:defRPr sz="800"/>
            </a:lvl8pPr>
            <a:lvl9pPr marL="3205886" indent="0">
              <a:buNone/>
              <a:defRPr sz="8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89934C-B57C-45EA-948C-4E6ACDA130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877" y="4800456"/>
            <a:ext cx="5486943" cy="5673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1877" y="613376"/>
            <a:ext cx="5486943" cy="4113648"/>
          </a:xfrm>
        </p:spPr>
        <p:txBody>
          <a:bodyPr/>
          <a:lstStyle>
            <a:lvl1pPr marL="0" indent="0">
              <a:buNone/>
              <a:defRPr sz="2800"/>
            </a:lvl1pPr>
            <a:lvl2pPr marL="400736" indent="0">
              <a:buNone/>
              <a:defRPr sz="2500"/>
            </a:lvl2pPr>
            <a:lvl3pPr marL="801472" indent="0">
              <a:buNone/>
              <a:defRPr sz="2100"/>
            </a:lvl3pPr>
            <a:lvl4pPr marL="1202207" indent="0">
              <a:buNone/>
              <a:defRPr sz="1800"/>
            </a:lvl4pPr>
            <a:lvl5pPr marL="1602943" indent="0">
              <a:buNone/>
              <a:defRPr sz="1800"/>
            </a:lvl5pPr>
            <a:lvl6pPr marL="2003679" indent="0">
              <a:buNone/>
              <a:defRPr sz="1800"/>
            </a:lvl6pPr>
            <a:lvl7pPr marL="2404415" indent="0">
              <a:buNone/>
              <a:defRPr sz="1800"/>
            </a:lvl7pPr>
            <a:lvl8pPr marL="2805151" indent="0">
              <a:buNone/>
              <a:defRPr sz="1800"/>
            </a:lvl8pPr>
            <a:lvl9pPr marL="3205886" indent="0">
              <a:buNone/>
              <a:defRPr sz="18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1877" y="5367757"/>
            <a:ext cx="5486943" cy="804876"/>
          </a:xfrm>
        </p:spPr>
        <p:txBody>
          <a:bodyPr/>
          <a:lstStyle>
            <a:lvl1pPr marL="0" indent="0">
              <a:buNone/>
              <a:defRPr sz="1200"/>
            </a:lvl1pPr>
            <a:lvl2pPr marL="400736" indent="0">
              <a:buNone/>
              <a:defRPr sz="1100"/>
            </a:lvl2pPr>
            <a:lvl3pPr marL="801472" indent="0">
              <a:buNone/>
              <a:defRPr sz="900"/>
            </a:lvl3pPr>
            <a:lvl4pPr marL="1202207" indent="0">
              <a:buNone/>
              <a:defRPr sz="800"/>
            </a:lvl4pPr>
            <a:lvl5pPr marL="1602943" indent="0">
              <a:buNone/>
              <a:defRPr sz="800"/>
            </a:lvl5pPr>
            <a:lvl6pPr marL="2003679" indent="0">
              <a:buNone/>
              <a:defRPr sz="800"/>
            </a:lvl6pPr>
            <a:lvl7pPr marL="2404415" indent="0">
              <a:buNone/>
              <a:defRPr sz="800"/>
            </a:lvl7pPr>
            <a:lvl8pPr marL="2805151" indent="0">
              <a:buNone/>
              <a:defRPr sz="800"/>
            </a:lvl8pPr>
            <a:lvl9pPr marL="3205886" indent="0">
              <a:buNone/>
              <a:defRPr sz="8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89934C-B57C-45EA-948C-4E6ACDA130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1544" y="358523"/>
            <a:ext cx="8216840" cy="53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3637" rIns="0" bIns="436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544" y="1258428"/>
            <a:ext cx="8216840" cy="452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3637" rIns="0" bIns="436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567" y="6244625"/>
            <a:ext cx="2896867" cy="476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72" tIns="43637" rIns="87272" bIns="43637" numCol="1" anchor="t" anchorCtr="0" compatLnSpc="1">
            <a:prstTxWarp prst="textNoShape">
              <a:avLst/>
            </a:prstTxWarp>
          </a:bodyPr>
          <a:lstStyle>
            <a:lvl1pPr algn="ctr" defTabSz="872436">
              <a:defRPr sz="1000"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7964" y="6244625"/>
            <a:ext cx="1129425" cy="476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72" tIns="43637" rIns="87272" bIns="43637" numCol="1" anchor="t" anchorCtr="0" compatLnSpc="1">
            <a:prstTxWarp prst="textNoShape">
              <a:avLst/>
            </a:prstTxWarp>
          </a:bodyPr>
          <a:lstStyle>
            <a:lvl1pPr algn="r" defTabSz="872436">
              <a:defRPr sz="1000">
                <a:latin typeface="+mj-lt"/>
              </a:defRPr>
            </a:lvl1pPr>
          </a:lstStyle>
          <a:p>
            <a:fld id="{1689934C-B57C-45EA-948C-4E6ACDA13007}" type="slidenum">
              <a:rPr lang="nl-NL" smtClean="0"/>
              <a:t>‹nr.›</a:t>
            </a:fld>
            <a:endParaRPr lang="nl-NL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461544" y="6021447"/>
            <a:ext cx="821684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80147" tIns="40074" rIns="80147" bIns="40074"/>
          <a:lstStyle/>
          <a:p>
            <a:endParaRPr lang="nl-NL"/>
          </a:p>
        </p:txBody>
      </p:sp>
      <p:pic>
        <p:nvPicPr>
          <p:cNvPr id="1032" name="Picture 8" descr="hcc!kleu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1544" y="6243184"/>
            <a:ext cx="1129425" cy="47947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72436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+mj-lt"/>
          <a:ea typeface="+mj-ea"/>
          <a:cs typeface="+mj-cs"/>
        </a:defRPr>
      </a:lvl1pPr>
      <a:lvl2pPr algn="l" defTabSz="872436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Franklin Gothic Heavy" pitchFamily="34" charset="0"/>
        </a:defRPr>
      </a:lvl2pPr>
      <a:lvl3pPr algn="l" defTabSz="872436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Franklin Gothic Heavy" pitchFamily="34" charset="0"/>
        </a:defRPr>
      </a:lvl3pPr>
      <a:lvl4pPr algn="l" defTabSz="872436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Franklin Gothic Heavy" pitchFamily="34" charset="0"/>
        </a:defRPr>
      </a:lvl4pPr>
      <a:lvl5pPr algn="l" defTabSz="872436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Franklin Gothic Heavy" pitchFamily="34" charset="0"/>
        </a:defRPr>
      </a:lvl5pPr>
      <a:lvl6pPr marL="400736" algn="l" defTabSz="872436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Franklin Gothic Heavy" pitchFamily="34" charset="0"/>
        </a:defRPr>
      </a:lvl6pPr>
      <a:lvl7pPr marL="801472" algn="l" defTabSz="872436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Franklin Gothic Heavy" pitchFamily="34" charset="0"/>
        </a:defRPr>
      </a:lvl7pPr>
      <a:lvl8pPr marL="1202207" algn="l" defTabSz="872436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Franklin Gothic Heavy" pitchFamily="34" charset="0"/>
        </a:defRPr>
      </a:lvl8pPr>
      <a:lvl9pPr marL="1602943" algn="l" defTabSz="872436" rtl="0" eaLnBrk="1" fontAlgn="base" hangingPunct="1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Franklin Gothic Heavy" pitchFamily="34" charset="0"/>
        </a:defRPr>
      </a:lvl9pPr>
    </p:titleStyle>
    <p:bodyStyle>
      <a:lvl1pPr marL="326990" indent="-326990" algn="l" defTabSz="872436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709636" indent="-272723" algn="l" defTabSz="872436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2pPr>
      <a:lvl3pPr marL="1090892" indent="-218457" algn="l" defTabSz="872436" rtl="0" eaLnBrk="1" fontAlgn="base" hangingPunct="1">
        <a:spcBef>
          <a:spcPct val="20000"/>
        </a:spcBef>
        <a:spcAft>
          <a:spcPct val="0"/>
        </a:spcAft>
        <a:buChar char="o"/>
        <a:defRPr sz="1200">
          <a:solidFill>
            <a:schemeClr val="tx1"/>
          </a:solidFill>
          <a:latin typeface="+mn-lt"/>
        </a:defRPr>
      </a:lvl3pPr>
      <a:lvl4pPr marL="1527805" indent="-218457" algn="l" defTabSz="87243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>
          <a:solidFill>
            <a:schemeClr val="tx1"/>
          </a:solidFill>
          <a:latin typeface="+mn-lt"/>
        </a:defRPr>
      </a:lvl4pPr>
      <a:lvl5pPr marL="1963328" indent="-218457" algn="l" defTabSz="872436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364063" indent="-218457" algn="l" defTabSz="872436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764799" indent="-218457" algn="l" defTabSz="872436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165535" indent="-218457" algn="l" defTabSz="872436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66271" indent="-218457" algn="l" defTabSz="872436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3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472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207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943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679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415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151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588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owncloud.org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matterhorn.compusers.nl:8081/engage/ui/index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l0oa_YtVLO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bwebserver.net/nl/" TargetMode="External"/><Relationship Id="rId2" Type="http://schemas.openxmlformats.org/officeDocument/2006/relationships/hyperlink" Target="http://www.pcmweb.nl/review/usb-webserve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cmweb.nl/koopwijzer/zo-zet-je-owncloud-op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Owncloud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Het alternatief tegen grote gluurders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679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709214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35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7896877" cy="592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998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86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052736"/>
            <a:ext cx="8502229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89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5" y="188640"/>
            <a:ext cx="8924851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0316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8216900" cy="26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1278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205889" cy="5383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4751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8983166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6401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864288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083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66763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1734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70531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1138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Grote </a:t>
            </a:r>
            <a:r>
              <a:rPr lang="nl-NL" dirty="0" err="1" smtClean="0"/>
              <a:t>Clouds</a:t>
            </a:r>
            <a:r>
              <a:rPr lang="nl-NL" dirty="0" smtClean="0"/>
              <a:t> betekenen zwaar weer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24744"/>
            <a:ext cx="8216840" cy="4526884"/>
          </a:xfrm>
        </p:spPr>
        <p:txBody>
          <a:bodyPr/>
          <a:lstStyle/>
          <a:p>
            <a:r>
              <a:rPr lang="nl-NL" dirty="0" smtClean="0"/>
              <a:t>Cloud </a:t>
            </a:r>
          </a:p>
          <a:p>
            <a:pPr lvl="1"/>
            <a:r>
              <a:rPr lang="nl-NL" sz="2100" dirty="0" smtClean="0">
                <a:latin typeface="Calibri" panose="020F0502020204030204" pitchFamily="34" charset="0"/>
              </a:rPr>
              <a:t>Systemen om bestanden centraal te beheren en te delen</a:t>
            </a:r>
          </a:p>
          <a:p>
            <a:pPr lvl="1"/>
            <a:r>
              <a:rPr lang="nl-NL" sz="2100" dirty="0" smtClean="0">
                <a:latin typeface="Calibri" panose="020F0502020204030204" pitchFamily="34" charset="0"/>
              </a:rPr>
              <a:t>Wereldwijd</a:t>
            </a:r>
          </a:p>
          <a:p>
            <a:r>
              <a:rPr lang="nl-NL" dirty="0" smtClean="0"/>
              <a:t>Grote </a:t>
            </a:r>
            <a:r>
              <a:rPr lang="nl-NL" dirty="0" err="1" smtClean="0"/>
              <a:t>Clouds</a:t>
            </a:r>
            <a:endParaRPr lang="nl-NL" dirty="0" smtClean="0"/>
          </a:p>
          <a:p>
            <a:pPr lvl="1"/>
            <a:r>
              <a:rPr lang="nl-NL" sz="2100" dirty="0" err="1" smtClean="0">
                <a:latin typeface="Calibri" panose="020F0502020204030204" pitchFamily="34" charset="0"/>
              </a:rPr>
              <a:t>One</a:t>
            </a:r>
            <a:r>
              <a:rPr lang="nl-NL" sz="2100" dirty="0" smtClean="0">
                <a:latin typeface="Calibri" panose="020F0502020204030204" pitchFamily="34" charset="0"/>
              </a:rPr>
              <a:t> Drive Microsoft</a:t>
            </a:r>
          </a:p>
          <a:p>
            <a:pPr lvl="1"/>
            <a:r>
              <a:rPr lang="nl-NL" sz="2100" dirty="0" smtClean="0">
                <a:latin typeface="Calibri" panose="020F0502020204030204" pitchFamily="34" charset="0"/>
              </a:rPr>
              <a:t>Google Drive</a:t>
            </a:r>
          </a:p>
          <a:p>
            <a:pPr lvl="1"/>
            <a:r>
              <a:rPr lang="nl-NL" sz="2100" dirty="0" err="1" smtClean="0">
                <a:latin typeface="Calibri" panose="020F0502020204030204" pitchFamily="34" charset="0"/>
              </a:rPr>
              <a:t>iCloud</a:t>
            </a:r>
            <a:r>
              <a:rPr lang="nl-NL" sz="2100" dirty="0" smtClean="0">
                <a:latin typeface="Calibri" panose="020F0502020204030204" pitchFamily="34" charset="0"/>
              </a:rPr>
              <a:t> Apple</a:t>
            </a:r>
          </a:p>
          <a:p>
            <a:pPr lvl="1"/>
            <a:r>
              <a:rPr lang="nl-NL" sz="2100" dirty="0" err="1" smtClean="0">
                <a:latin typeface="Calibri" panose="020F0502020204030204" pitchFamily="34" charset="0"/>
              </a:rPr>
              <a:t>Dropbox</a:t>
            </a:r>
            <a:endParaRPr lang="nl-NL" sz="2100" dirty="0" smtClean="0">
              <a:latin typeface="Calibri" panose="020F0502020204030204" pitchFamily="34" charset="0"/>
            </a:endParaRPr>
          </a:p>
          <a:p>
            <a:r>
              <a:rPr lang="nl-NL" dirty="0" smtClean="0"/>
              <a:t>Waarom zwaar weer</a:t>
            </a:r>
            <a:endParaRPr lang="nl-NL" dirty="0"/>
          </a:p>
          <a:p>
            <a:pPr lvl="1"/>
            <a:r>
              <a:rPr lang="nl-NL" sz="2100" dirty="0" smtClean="0">
                <a:latin typeface="Calibri" panose="020F0502020204030204" pitchFamily="34" charset="0"/>
              </a:rPr>
              <a:t>Steeds vaker wordt duidelijk, dat de giganten persoonlijke gegevens en bestanden naar eigen goeddunken gebruiken, verkopen en verspreiden</a:t>
            </a:r>
          </a:p>
          <a:p>
            <a:pPr lvl="1"/>
            <a:r>
              <a:rPr lang="nl-NL" sz="2100" dirty="0" smtClean="0">
                <a:latin typeface="Calibri" panose="020F0502020204030204" pitchFamily="34" charset="0"/>
              </a:rPr>
              <a:t>Soms is er hard bewijs, vaak niet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45845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0711"/>
            <a:ext cx="7488832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0136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323386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254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22" y="620688"/>
            <a:ext cx="7918378" cy="532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3826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86" y="980728"/>
            <a:ext cx="8736910" cy="2958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116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316011" cy="536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687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57" y="836712"/>
            <a:ext cx="8827923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820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541256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661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04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76672"/>
            <a:ext cx="9081357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72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516609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70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76672"/>
            <a:ext cx="8683939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826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Cloudhosting een stuk veiliger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12776"/>
            <a:ext cx="8216840" cy="4526884"/>
          </a:xfrm>
        </p:spPr>
        <p:txBody>
          <a:bodyPr/>
          <a:lstStyle/>
          <a:p>
            <a:r>
              <a:rPr lang="nl-NL" dirty="0" smtClean="0"/>
              <a:t>Webruimte huren bij een hostingbedrijf (provider)</a:t>
            </a:r>
          </a:p>
          <a:p>
            <a:endParaRPr lang="nl-NL" dirty="0"/>
          </a:p>
          <a:p>
            <a:r>
              <a:rPr lang="nl-NL" dirty="0" smtClean="0"/>
              <a:t>Noodzakelijk</a:t>
            </a:r>
          </a:p>
          <a:p>
            <a:pPr lvl="1"/>
            <a:r>
              <a:rPr lang="nl-NL" dirty="0" smtClean="0"/>
              <a:t>De webserver moet voorzien zijn van </a:t>
            </a:r>
            <a:r>
              <a:rPr lang="nl-NL" dirty="0" err="1" smtClean="0"/>
              <a:t>Apache,Mysql</a:t>
            </a:r>
            <a:r>
              <a:rPr lang="nl-NL" dirty="0" smtClean="0"/>
              <a:t> en PHP (AMP)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Voordelen </a:t>
            </a:r>
          </a:p>
          <a:p>
            <a:pPr lvl="1"/>
            <a:r>
              <a:rPr lang="nl-NL" dirty="0" smtClean="0"/>
              <a:t>Geen eigen apparatuur</a:t>
            </a:r>
          </a:p>
          <a:p>
            <a:pPr lvl="1"/>
            <a:r>
              <a:rPr lang="nl-NL" dirty="0" smtClean="0"/>
              <a:t>Geen onderhoud en beheer</a:t>
            </a:r>
          </a:p>
          <a:p>
            <a:pPr lvl="1"/>
            <a:r>
              <a:rPr lang="nl-NL" dirty="0" smtClean="0"/>
              <a:t>Geen energiegebruik</a:t>
            </a:r>
          </a:p>
          <a:p>
            <a:pPr marL="436913" lvl="1" indent="0">
              <a:buNone/>
            </a:pPr>
            <a:endParaRPr lang="nl-NL" dirty="0" smtClean="0"/>
          </a:p>
          <a:p>
            <a:r>
              <a:rPr lang="nl-NL" dirty="0" smtClean="0"/>
              <a:t>Nadelen:</a:t>
            </a:r>
          </a:p>
          <a:p>
            <a:pPr lvl="1"/>
            <a:r>
              <a:rPr lang="nl-NL" dirty="0" smtClean="0"/>
              <a:t>Maandelijkse kosten </a:t>
            </a:r>
          </a:p>
          <a:p>
            <a:pPr lvl="1"/>
            <a:r>
              <a:rPr lang="nl-NL" dirty="0" smtClean="0"/>
              <a:t>Soms geen eigen aanpassingen mogelijk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839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19" y="260648"/>
            <a:ext cx="7662249" cy="574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539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822222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3641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884356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5897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96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620688"/>
            <a:ext cx="8767413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75628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89298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29067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1544" y="908720"/>
            <a:ext cx="8216840" cy="539943"/>
          </a:xfrm>
        </p:spPr>
        <p:txBody>
          <a:bodyPr/>
          <a:lstStyle/>
          <a:p>
            <a:r>
              <a:rPr lang="nl-NL" dirty="0" smtClean="0"/>
              <a:t>En dan spelen met </a:t>
            </a:r>
            <a:r>
              <a:rPr lang="nl-NL" dirty="0" err="1" smtClean="0"/>
              <a:t>owncloud</a:t>
            </a:r>
            <a:r>
              <a:rPr lang="nl-NL" dirty="0" smtClean="0"/>
              <a:t> zonder installeren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1544" y="1772816"/>
            <a:ext cx="8216840" cy="4012496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2924944"/>
            <a:ext cx="3534253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07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http://matterhorn.compusers.nl:8081/engage/ui/index.html</a:t>
            </a:r>
            <a:r>
              <a:rPr lang="nl-NL" dirty="0"/>
              <a:t>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65746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eigen </a:t>
            </a:r>
            <a:r>
              <a:rPr lang="nl-NL" dirty="0" err="1" smtClean="0"/>
              <a:t>cloud</a:t>
            </a:r>
            <a:r>
              <a:rPr lang="nl-NL" dirty="0" smtClean="0"/>
              <a:t> (</a:t>
            </a:r>
            <a:r>
              <a:rPr lang="nl-NL" dirty="0" err="1" smtClean="0"/>
              <a:t>Owncloud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836712"/>
            <a:ext cx="8216840" cy="4526884"/>
          </a:xfrm>
        </p:spPr>
        <p:txBody>
          <a:bodyPr/>
          <a:lstStyle/>
          <a:p>
            <a:r>
              <a:rPr lang="nl-NL" dirty="0" smtClean="0"/>
              <a:t>Je bestandsbeheer voor thuisnetwerk en op afstand in eigen hand</a:t>
            </a:r>
          </a:p>
          <a:p>
            <a:endParaRPr lang="nl-NL" dirty="0"/>
          </a:p>
          <a:p>
            <a:r>
              <a:rPr lang="nl-NL" dirty="0" smtClean="0"/>
              <a:t>Noodzakelijk</a:t>
            </a:r>
          </a:p>
          <a:p>
            <a:pPr lvl="1"/>
            <a:r>
              <a:rPr lang="nl-NL" dirty="0" smtClean="0"/>
              <a:t>Een pc, waarop minstens </a:t>
            </a:r>
            <a:r>
              <a:rPr lang="nl-NL" dirty="0" err="1" smtClean="0"/>
              <a:t>Windowx</a:t>
            </a:r>
            <a:r>
              <a:rPr lang="nl-NL" dirty="0" smtClean="0"/>
              <a:t> 7, MAC OS of een Linux versie werkt.</a:t>
            </a:r>
          </a:p>
          <a:p>
            <a:pPr lvl="1"/>
            <a:r>
              <a:rPr lang="nl-NL" dirty="0" smtClean="0"/>
              <a:t>Een Windows AMP, Mac AMP of Linux AMP geïnstalleerd</a:t>
            </a:r>
          </a:p>
          <a:p>
            <a:pPr lvl="2"/>
            <a:r>
              <a:rPr lang="nl-NL" dirty="0" smtClean="0"/>
              <a:t>Apache server, </a:t>
            </a:r>
            <a:r>
              <a:rPr lang="nl-NL" dirty="0" err="1" smtClean="0"/>
              <a:t>Mysql</a:t>
            </a:r>
            <a:r>
              <a:rPr lang="nl-NL" dirty="0" smtClean="0"/>
              <a:t> database, PHP scripttaal voor webpagina’s</a:t>
            </a:r>
          </a:p>
          <a:p>
            <a:pPr lvl="1"/>
            <a:r>
              <a:rPr lang="nl-NL" dirty="0" smtClean="0"/>
              <a:t>De server versie van </a:t>
            </a:r>
            <a:r>
              <a:rPr lang="nl-NL" dirty="0" err="1" smtClean="0"/>
              <a:t>Owncloud</a:t>
            </a:r>
            <a:r>
              <a:rPr lang="nl-NL" dirty="0" smtClean="0"/>
              <a:t> (nu versie 8)</a:t>
            </a:r>
            <a:endParaRPr lang="nl-NL" dirty="0"/>
          </a:p>
          <a:p>
            <a:r>
              <a:rPr lang="nl-NL" dirty="0" smtClean="0"/>
              <a:t> Voordelen</a:t>
            </a:r>
          </a:p>
          <a:p>
            <a:pPr lvl="1"/>
            <a:r>
              <a:rPr lang="nl-NL" dirty="0" smtClean="0"/>
              <a:t>Alles in eigen beheer</a:t>
            </a:r>
          </a:p>
          <a:p>
            <a:pPr lvl="1"/>
            <a:r>
              <a:rPr lang="nl-NL" dirty="0" smtClean="0"/>
              <a:t>Grootst mogelijke veiligheid</a:t>
            </a:r>
            <a:endParaRPr lang="nl-NL" dirty="0"/>
          </a:p>
          <a:p>
            <a:r>
              <a:rPr lang="nl-NL" dirty="0" smtClean="0"/>
              <a:t>Nadelen</a:t>
            </a:r>
          </a:p>
          <a:p>
            <a:pPr lvl="1"/>
            <a:r>
              <a:rPr lang="nl-NL" dirty="0" smtClean="0"/>
              <a:t>Energiekosten</a:t>
            </a:r>
          </a:p>
          <a:p>
            <a:pPr lvl="1"/>
            <a:r>
              <a:rPr lang="nl-NL" dirty="0" smtClean="0"/>
              <a:t>Kennis (zij het gering)</a:t>
            </a:r>
          </a:p>
          <a:p>
            <a:pPr lvl="1"/>
            <a:r>
              <a:rPr lang="nl-NL" dirty="0" smtClean="0"/>
              <a:t>Tijd nodig voor beheer</a:t>
            </a:r>
          </a:p>
        </p:txBody>
      </p:sp>
    </p:spTree>
    <p:extLst>
      <p:ext uri="{BB962C8B-B14F-4D97-AF65-F5344CB8AC3E}">
        <p14:creationId xmlns:p14="http://schemas.microsoft.com/office/powerpoint/2010/main" val="155264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Dan heb je een </a:t>
            </a:r>
            <a:r>
              <a:rPr lang="nl-NL" dirty="0" err="1" smtClean="0"/>
              <a:t>cloudserver</a:t>
            </a:r>
            <a:r>
              <a:rPr lang="nl-NL" dirty="0" smtClean="0"/>
              <a:t> en dan?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 bestanden uit te wisselen heb je </a:t>
            </a:r>
            <a:r>
              <a:rPr lang="nl-NL" dirty="0" err="1" smtClean="0"/>
              <a:t>Owncloud</a:t>
            </a:r>
            <a:r>
              <a:rPr lang="nl-NL" dirty="0" smtClean="0"/>
              <a:t> </a:t>
            </a:r>
            <a:r>
              <a:rPr lang="nl-NL" dirty="0" err="1" smtClean="0"/>
              <a:t>clients</a:t>
            </a:r>
            <a:r>
              <a:rPr lang="nl-NL" dirty="0" smtClean="0"/>
              <a:t> en </a:t>
            </a:r>
            <a:r>
              <a:rPr lang="nl-NL" dirty="0" err="1" smtClean="0"/>
              <a:t>apps</a:t>
            </a:r>
            <a:r>
              <a:rPr lang="nl-NL" dirty="0" smtClean="0"/>
              <a:t> nodig</a:t>
            </a:r>
          </a:p>
          <a:p>
            <a:endParaRPr lang="nl-NL" dirty="0"/>
          </a:p>
          <a:p>
            <a:r>
              <a:rPr lang="nl-NL" dirty="0" smtClean="0"/>
              <a:t>Op pc’s moet de passende Windows, MAC of Linux </a:t>
            </a:r>
            <a:r>
              <a:rPr lang="nl-NL" dirty="0" err="1" smtClean="0"/>
              <a:t>client</a:t>
            </a:r>
            <a:r>
              <a:rPr lang="nl-NL" dirty="0" smtClean="0"/>
              <a:t> worden geïnstalleerd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Hiervoor is geen AMP nodig</a:t>
            </a:r>
          </a:p>
          <a:p>
            <a:endParaRPr lang="nl-NL" dirty="0"/>
          </a:p>
          <a:p>
            <a:r>
              <a:rPr lang="nl-NL" dirty="0" smtClean="0"/>
              <a:t>Op </a:t>
            </a:r>
            <a:r>
              <a:rPr lang="nl-NL" dirty="0" err="1" smtClean="0"/>
              <a:t>Andriod</a:t>
            </a:r>
            <a:r>
              <a:rPr lang="nl-NL" dirty="0" smtClean="0"/>
              <a:t> en Apple </a:t>
            </a:r>
            <a:r>
              <a:rPr lang="nl-NL" dirty="0" err="1" smtClean="0"/>
              <a:t>Phones</a:t>
            </a:r>
            <a:r>
              <a:rPr lang="nl-NL" dirty="0" smtClean="0"/>
              <a:t> installeer je de bijpassende app.</a:t>
            </a:r>
          </a:p>
          <a:p>
            <a:endParaRPr lang="nl-NL" dirty="0"/>
          </a:p>
          <a:p>
            <a:r>
              <a:rPr lang="nl-NL" dirty="0" smtClean="0"/>
              <a:t>Een filmpje maakt het duidelijker?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020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kan die </a:t>
            </a:r>
            <a:r>
              <a:rPr lang="nl-NL" dirty="0" err="1" smtClean="0"/>
              <a:t>Owncloudserver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2362200"/>
            <a:ext cx="64198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155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Owncloud</a:t>
            </a:r>
            <a:r>
              <a:rPr lang="nl-NL" dirty="0" smtClean="0"/>
              <a:t>, waar hebben we het dan over?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1124744"/>
            <a:ext cx="8216900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041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Eerst een test om uit te proberen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052736"/>
            <a:ext cx="8216840" cy="4526884"/>
          </a:xfrm>
        </p:spPr>
        <p:txBody>
          <a:bodyPr/>
          <a:lstStyle/>
          <a:p>
            <a:r>
              <a:rPr lang="nl-NL" dirty="0" err="1" smtClean="0"/>
              <a:t>Owncloud</a:t>
            </a:r>
            <a:r>
              <a:rPr lang="nl-NL" dirty="0" smtClean="0"/>
              <a:t> laat zich op veel manieren installeren om te testen</a:t>
            </a:r>
          </a:p>
          <a:p>
            <a:pPr lvl="1"/>
            <a:r>
              <a:rPr lang="nl-NL" dirty="0" smtClean="0"/>
              <a:t>Een Virtuele Computer (</a:t>
            </a:r>
            <a:r>
              <a:rPr lang="nl-NL" dirty="0" err="1" smtClean="0"/>
              <a:t>Vmware</a:t>
            </a:r>
            <a:r>
              <a:rPr lang="nl-NL" dirty="0" smtClean="0"/>
              <a:t> </a:t>
            </a:r>
            <a:r>
              <a:rPr lang="nl-NL" dirty="0" err="1" smtClean="0"/>
              <a:t>player</a:t>
            </a:r>
            <a:r>
              <a:rPr lang="nl-NL" dirty="0" smtClean="0"/>
              <a:t> of </a:t>
            </a:r>
            <a:r>
              <a:rPr lang="nl-NL" dirty="0" err="1" smtClean="0"/>
              <a:t>Virtualbox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Een </a:t>
            </a:r>
            <a:r>
              <a:rPr lang="nl-NL" dirty="0" err="1" smtClean="0"/>
              <a:t>Raspberry</a:t>
            </a:r>
            <a:r>
              <a:rPr lang="nl-NL" dirty="0" smtClean="0"/>
              <a:t> Pi b+ met extra externe schijf</a:t>
            </a:r>
          </a:p>
          <a:p>
            <a:pPr lvl="1"/>
            <a:r>
              <a:rPr lang="nl-NL" dirty="0" err="1" smtClean="0"/>
              <a:t>USBWebserver</a:t>
            </a:r>
            <a:endParaRPr lang="nl-NL" dirty="0" smtClean="0"/>
          </a:p>
          <a:p>
            <a:pPr lvl="1"/>
            <a:endParaRPr lang="nl-NL" dirty="0"/>
          </a:p>
          <a:p>
            <a:r>
              <a:rPr lang="nl-NL" dirty="0" smtClean="0"/>
              <a:t>Voor vanavond de </a:t>
            </a:r>
            <a:r>
              <a:rPr lang="nl-NL" dirty="0" err="1" smtClean="0"/>
              <a:t>USBWebserver</a:t>
            </a:r>
            <a:r>
              <a:rPr lang="nl-NL" dirty="0" smtClean="0"/>
              <a:t> als werkend voorbeeld</a:t>
            </a:r>
          </a:p>
          <a:p>
            <a:endParaRPr lang="nl-NL" dirty="0"/>
          </a:p>
          <a:p>
            <a:r>
              <a:rPr lang="nl-NL" dirty="0" smtClean="0"/>
              <a:t>De </a:t>
            </a:r>
            <a:r>
              <a:rPr lang="nl-NL" dirty="0" err="1" smtClean="0"/>
              <a:t>USBWebserver</a:t>
            </a:r>
            <a:r>
              <a:rPr lang="nl-NL" dirty="0" smtClean="0"/>
              <a:t> in het kort</a:t>
            </a:r>
          </a:p>
          <a:p>
            <a:pPr lvl="1"/>
            <a:r>
              <a:rPr lang="nl-NL" dirty="0" smtClean="0"/>
              <a:t>Een AMP server, die zich als usbwserver.exe laat starten</a:t>
            </a:r>
          </a:p>
          <a:p>
            <a:pPr lvl="1"/>
            <a:r>
              <a:rPr lang="nl-NL" dirty="0" smtClean="0"/>
              <a:t>We kennen deze server van onze </a:t>
            </a:r>
            <a:r>
              <a:rPr lang="nl-NL" dirty="0" err="1" smtClean="0"/>
              <a:t>Joomla</a:t>
            </a:r>
            <a:r>
              <a:rPr lang="nl-NL" dirty="0" smtClean="0"/>
              <a:t> cursus</a:t>
            </a:r>
          </a:p>
          <a:p>
            <a:pPr lvl="1"/>
            <a:endParaRPr lang="nl-NL" dirty="0"/>
          </a:p>
          <a:p>
            <a:pPr lvl="1"/>
            <a:r>
              <a:rPr lang="nl-NL" dirty="0" smtClean="0">
                <a:hlinkClick r:id="rId2"/>
              </a:rPr>
              <a:t>Zo installeer je </a:t>
            </a:r>
            <a:r>
              <a:rPr lang="nl-NL" dirty="0" err="1" smtClean="0">
                <a:hlinkClick r:id="rId2"/>
              </a:rPr>
              <a:t>USBWebserver</a:t>
            </a:r>
            <a:r>
              <a:rPr lang="nl-NL" dirty="0" smtClean="0">
                <a:hlinkClick r:id="rId2"/>
              </a:rPr>
              <a:t> </a:t>
            </a:r>
            <a:endParaRPr lang="nl-NL" dirty="0" smtClean="0"/>
          </a:p>
          <a:p>
            <a:pPr lvl="1"/>
            <a:r>
              <a:rPr lang="nl-NL" dirty="0">
                <a:hlinkClick r:id="rId3"/>
              </a:rPr>
              <a:t>http://www.usbwebserver.net/nl</a:t>
            </a:r>
            <a:r>
              <a:rPr lang="nl-NL" dirty="0" smtClean="0">
                <a:hlinkClick r:id="rId3"/>
              </a:rPr>
              <a:t>/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>
                <a:hlinkClick r:id="rId4"/>
              </a:rPr>
              <a:t>En dan </a:t>
            </a:r>
            <a:r>
              <a:rPr lang="nl-NL" dirty="0" err="1" smtClean="0">
                <a:hlinkClick r:id="rId4"/>
              </a:rPr>
              <a:t>Owncloud</a:t>
            </a:r>
            <a:endParaRPr lang="nl-NL" dirty="0" smtClean="0"/>
          </a:p>
          <a:p>
            <a:pPr marL="436913" lvl="1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9404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Installatie</a:t>
            </a:r>
            <a:endParaRPr lang="nl-NL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66330"/>
            <a:ext cx="7920880" cy="512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055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e">
  <a:themeElements>
    <a:clrScheme name="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hcc sjabloon presentatie</Template>
  <TotalTime>2352</TotalTime>
  <Words>373</Words>
  <Application>Microsoft Office PowerPoint</Application>
  <PresentationFormat>Diavoorstelling (4:3)</PresentationFormat>
  <Paragraphs>98</Paragraphs>
  <Slides>36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37" baseType="lpstr">
      <vt:lpstr>Presentatie</vt:lpstr>
      <vt:lpstr>Owncloud</vt:lpstr>
      <vt:lpstr>Grote Clouds betekenen zwaar weer</vt:lpstr>
      <vt:lpstr>Cloudhosting een stuk veiliger</vt:lpstr>
      <vt:lpstr>De eigen cloud (Owncloud)</vt:lpstr>
      <vt:lpstr>Dan heb je een cloudserver en dan?</vt:lpstr>
      <vt:lpstr>Wat kan die Owncloudserver?</vt:lpstr>
      <vt:lpstr>Owncloud, waar hebben we het dan over?</vt:lpstr>
      <vt:lpstr>Eerst een test om uit te proberen</vt:lpstr>
      <vt:lpstr>Installatie</vt:lpstr>
      <vt:lpstr>  </vt:lpstr>
      <vt:lpstr> </vt:lpstr>
      <vt:lpstr> </vt:lpstr>
      <vt:lpstr>PowerPoint-presentatie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En dan spelen met owncloud zonder installeren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Owncloud</dc:title>
  <dc:creator>Henk</dc:creator>
  <cp:lastModifiedBy>Henk</cp:lastModifiedBy>
  <cp:revision>29</cp:revision>
  <dcterms:created xsi:type="dcterms:W3CDTF">2015-02-23T10:43:02Z</dcterms:created>
  <dcterms:modified xsi:type="dcterms:W3CDTF">2015-02-26T14:06:41Z</dcterms:modified>
</cp:coreProperties>
</file>