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102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nl/vraagteken-vraag-reactie-1019820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463040"/>
            <a:ext cx="107899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/>
            </a:pPr>
            <a:r>
              <a:t>NTFS in Windows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53038" y="2834640"/>
            <a:ext cx="3146887" cy="1477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/>
            </a:pPr>
            <a:r>
              <a:rPr dirty="0"/>
              <a:t>Voor </a:t>
            </a:r>
            <a:r>
              <a:rPr lang="nl-NL" dirty="0"/>
              <a:t>hcc-leden</a:t>
            </a:r>
            <a:r>
              <a:rPr dirty="0"/>
              <a:t> 😄</a:t>
            </a:r>
            <a:endParaRPr lang="nl-NL" dirty="0"/>
          </a:p>
          <a:p>
            <a:pPr algn="ctr">
              <a:defRPr sz="3000"/>
            </a:pPr>
            <a:r>
              <a:rPr lang="nl-NL" dirty="0"/>
              <a:t>Presentatie </a:t>
            </a:r>
          </a:p>
          <a:p>
            <a:pPr algn="ctr">
              <a:defRPr sz="3000"/>
            </a:pPr>
            <a:r>
              <a:rPr lang="nl-NL" dirty="0"/>
              <a:t>Gjalt Zwaagstra</a:t>
            </a:r>
            <a:endParaRPr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70FC935-B1B4-7C8D-4B84-0C636DCC9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009" y="4936313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1. Wat is NTFS?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t>NTFS = New Technology File System</a:t>
            </a:r>
          </a:p>
          <a:p>
            <a:pPr>
              <a:spcAft>
                <a:spcPts val="1400"/>
              </a:spcAft>
              <a:defRPr sz="2200"/>
            </a:pPr>
            <a:r>
              <a:t>Het bestandssysteem dat Windows veel gebruikt voor harde schijven en SSD’s.</a:t>
            </a:r>
          </a:p>
          <a:p>
            <a:pPr>
              <a:spcAft>
                <a:spcPts val="1400"/>
              </a:spcAft>
              <a:defRPr sz="2200"/>
            </a:pPr>
            <a:r>
              <a:t>NTFS bepaalt hoe bestanden en mappen worden opgeslagen én beveiligd.</a:t>
            </a:r>
          </a:p>
          <a:p>
            <a:pPr>
              <a:spcAft>
                <a:spcPts val="1400"/>
              </a:spcAft>
              <a:defRPr sz="2200"/>
            </a:pPr>
            <a:r>
              <a:t>Belangrijk: NTFS-rechten gaan over toegang tot bestanden en mappen.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9C2FA8B-C153-5CCE-FB75-C912FDE86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2. Waarom hebben we NTFS-rechten nodig?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t>Niet iedereen mag alles zien of veranderen.</a:t>
            </a:r>
          </a:p>
          <a:p>
            <a:pPr>
              <a:spcAft>
                <a:spcPts val="1400"/>
              </a:spcAft>
              <a:defRPr sz="2200"/>
            </a:pPr>
            <a:r>
              <a:t>Voorbeeld: de map Finance mag alleen door Finance-medewerkers worden gebruikt.</a:t>
            </a:r>
          </a:p>
          <a:p>
            <a:pPr>
              <a:spcAft>
                <a:spcPts val="1400"/>
              </a:spcAft>
              <a:defRPr sz="2200"/>
            </a:pPr>
            <a:r>
              <a:t>NTFS kan bepalen wie mag lezen, schrijven, wijzigen of verwijderen.</a:t>
            </a:r>
          </a:p>
          <a:p>
            <a:pPr>
              <a:spcAft>
                <a:spcPts val="1400"/>
              </a:spcAft>
              <a:defRPr sz="2200"/>
            </a:pPr>
            <a:r>
              <a:t>Zo voorkom je dat gebruikers per ongeluk (of expres) belangrijke bestanden aanpassen.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79DB964-0F1A-59E4-418A-4316AD724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3. De belangrijkste NTFS-rechten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t>Lezen → bestand/map bekijken en openen.</a:t>
            </a:r>
          </a:p>
          <a:p>
            <a:pPr>
              <a:spcAft>
                <a:spcPts val="1400"/>
              </a:spcAft>
              <a:defRPr sz="2200"/>
            </a:pPr>
            <a:r>
              <a:t>Schrijven → nieuwe bestanden maken of gegevens aanpassen.</a:t>
            </a:r>
          </a:p>
          <a:p>
            <a:pPr>
              <a:spcAft>
                <a:spcPts val="1400"/>
              </a:spcAft>
              <a:defRPr sz="2200"/>
            </a:pPr>
            <a:r>
              <a:t>Wijzigen → lezen, schrijven, verwijderen en aanpassen.</a:t>
            </a:r>
          </a:p>
          <a:p>
            <a:pPr>
              <a:spcAft>
                <a:spcPts val="1400"/>
              </a:spcAft>
              <a:defRPr sz="2200"/>
            </a:pPr>
            <a:r>
              <a:t>Volledig beheer → alles mogen, inclusief rechten wijzigen.</a:t>
            </a:r>
          </a:p>
          <a:p>
            <a:pPr>
              <a:spcAft>
                <a:spcPts val="1400"/>
              </a:spcAft>
              <a:defRPr sz="2200"/>
            </a:pPr>
            <a:r>
              <a:t>Speciale rechten bestaan ook, maar die laten we voor later.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88C28B1-88DC-8AE2-3056-DF029B50E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4. Rechten erven: 'Inheritance'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t>Een map kan rechten doorgeven aan onderliggende mappen en bestanden.</a:t>
            </a:r>
          </a:p>
          <a:p>
            <a:pPr>
              <a:spcAft>
                <a:spcPts val="1400"/>
              </a:spcAft>
              <a:defRPr sz="2200"/>
            </a:pPr>
            <a:r>
              <a:t>Dit noemen we overerving (inheritance).</a:t>
            </a:r>
          </a:p>
          <a:p>
            <a:pPr>
              <a:spcAft>
                <a:spcPts val="1400"/>
              </a:spcAft>
              <a:defRPr sz="2200"/>
            </a:pPr>
            <a:r>
              <a:t>Voorbeeld: D:\Data heeft rechten voor de groep Medewerkers.</a:t>
            </a:r>
          </a:p>
          <a:p>
            <a:pPr>
              <a:spcAft>
                <a:spcPts val="1400"/>
              </a:spcAft>
              <a:defRPr sz="2200"/>
            </a:pPr>
            <a:r>
              <a:t>Een nieuwe map daaronder krijgt die rechten automatisch mee.</a:t>
            </a:r>
          </a:p>
          <a:p>
            <a:pPr>
              <a:spcAft>
                <a:spcPts val="1400"/>
              </a:spcAft>
              <a:defRPr sz="2200"/>
            </a:pPr>
            <a:r>
              <a:t>Handig: je hoeft niet iedere map afzonderlijk in te stellen.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CF55D5F-F9C1-0800-DF70-524191B7E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5. Gebruiker of groep?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2503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rPr dirty="0"/>
              <a:t>Je </a:t>
            </a:r>
            <a:r>
              <a:rPr dirty="0" err="1"/>
              <a:t>kunt</a:t>
            </a:r>
            <a:r>
              <a:rPr dirty="0"/>
              <a:t> </a:t>
            </a:r>
            <a:r>
              <a:rPr dirty="0" err="1"/>
              <a:t>rechten</a:t>
            </a:r>
            <a:r>
              <a:rPr dirty="0"/>
              <a:t> </a:t>
            </a:r>
            <a:r>
              <a:rPr dirty="0" err="1"/>
              <a:t>rechtstreeks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gebruiker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.</a:t>
            </a:r>
          </a:p>
          <a:p>
            <a:pPr>
              <a:spcAft>
                <a:spcPts val="1400"/>
              </a:spcAft>
              <a:defRPr sz="2200"/>
            </a:pPr>
            <a:r>
              <a:rPr dirty="0"/>
              <a:t>Maar </a:t>
            </a:r>
            <a:r>
              <a:rPr dirty="0" err="1"/>
              <a:t>meestal</a:t>
            </a:r>
            <a:r>
              <a:rPr dirty="0"/>
              <a:t> is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groep</a:t>
            </a:r>
            <a:r>
              <a:rPr dirty="0"/>
              <a:t> </a:t>
            </a:r>
            <a:r>
              <a:rPr dirty="0" err="1"/>
              <a:t>beter</a:t>
            </a:r>
            <a:r>
              <a:rPr dirty="0"/>
              <a:t>.</a:t>
            </a:r>
          </a:p>
          <a:p>
            <a:pPr>
              <a:spcAft>
                <a:spcPts val="1400"/>
              </a:spcAft>
              <a:defRPr sz="2200"/>
            </a:pPr>
            <a:r>
              <a:rPr dirty="0" err="1"/>
              <a:t>Voorbeeld</a:t>
            </a:r>
            <a:r>
              <a:rPr dirty="0"/>
              <a:t>: </a:t>
            </a:r>
            <a:r>
              <a:rPr dirty="0" err="1"/>
              <a:t>groep</a:t>
            </a:r>
            <a:r>
              <a:rPr dirty="0"/>
              <a:t> ‘</a:t>
            </a:r>
            <a:r>
              <a:rPr lang="nl-NL" dirty="0" err="1"/>
              <a:t>hccleden</a:t>
            </a:r>
            <a:r>
              <a:rPr dirty="0"/>
              <a:t>' </a:t>
            </a:r>
            <a:r>
              <a:rPr dirty="0" err="1"/>
              <a:t>krijgt</a:t>
            </a:r>
            <a:r>
              <a:rPr dirty="0"/>
              <a:t> </a:t>
            </a:r>
            <a:r>
              <a:rPr dirty="0" err="1"/>
              <a:t>Wijzigen</a:t>
            </a:r>
            <a:r>
              <a:rPr dirty="0"/>
              <a:t> op D:\</a:t>
            </a:r>
            <a:r>
              <a:rPr lang="nl-NL" dirty="0" err="1"/>
              <a:t>hccleden</a:t>
            </a:r>
            <a:r>
              <a:rPr dirty="0"/>
              <a:t>.</a:t>
            </a:r>
          </a:p>
          <a:p>
            <a:pPr>
              <a:spcAft>
                <a:spcPts val="1400"/>
              </a:spcAft>
              <a:defRPr sz="2200"/>
            </a:pPr>
            <a:r>
              <a:rPr dirty="0" err="1"/>
              <a:t>Nieuwe</a:t>
            </a:r>
            <a:r>
              <a:rPr dirty="0"/>
              <a:t> </a:t>
            </a:r>
            <a:r>
              <a:rPr dirty="0" err="1"/>
              <a:t>medewerker</a:t>
            </a:r>
            <a:r>
              <a:rPr dirty="0"/>
              <a:t> </a:t>
            </a:r>
            <a:r>
              <a:rPr dirty="0" err="1"/>
              <a:t>toevoegen</a:t>
            </a:r>
            <a:r>
              <a:rPr dirty="0"/>
              <a:t>? Alleen de </a:t>
            </a:r>
            <a:r>
              <a:rPr dirty="0" err="1"/>
              <a:t>gebruiker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de </a:t>
            </a:r>
            <a:r>
              <a:rPr dirty="0" err="1"/>
              <a:t>groep</a:t>
            </a:r>
            <a:r>
              <a:rPr dirty="0"/>
              <a:t> </a:t>
            </a:r>
            <a:r>
              <a:rPr dirty="0" err="1"/>
              <a:t>toevoegen</a:t>
            </a:r>
            <a:r>
              <a:rPr dirty="0"/>
              <a:t>.</a:t>
            </a:r>
          </a:p>
          <a:p>
            <a:pPr>
              <a:spcAft>
                <a:spcPts val="1400"/>
              </a:spcAft>
              <a:defRPr sz="2200"/>
            </a:pPr>
            <a:r>
              <a:rPr dirty="0"/>
              <a:t>Minder </a:t>
            </a:r>
            <a:r>
              <a:rPr dirty="0" err="1"/>
              <a:t>werk</a:t>
            </a:r>
            <a:r>
              <a:rPr dirty="0"/>
              <a:t> en </a:t>
            </a:r>
            <a:r>
              <a:rPr dirty="0" err="1"/>
              <a:t>veel</a:t>
            </a:r>
            <a:r>
              <a:rPr dirty="0"/>
              <a:t> minder </a:t>
            </a:r>
            <a:r>
              <a:rPr dirty="0" err="1"/>
              <a:t>kans</a:t>
            </a:r>
            <a:r>
              <a:rPr dirty="0"/>
              <a:t> op </a:t>
            </a:r>
            <a:r>
              <a:rPr dirty="0" err="1"/>
              <a:t>fouten</a:t>
            </a:r>
            <a:r>
              <a:rPr dirty="0"/>
              <a:t>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35827A8-03F9-36DC-BA62-39B2AFEF9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6. NTFS-rechten instellen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t>1. Rechtsklik op een map.</a:t>
            </a:r>
          </a:p>
          <a:p>
            <a:pPr>
              <a:spcAft>
                <a:spcPts val="1400"/>
              </a:spcAft>
              <a:defRPr sz="2200"/>
            </a:pPr>
            <a:r>
              <a:t>2. Kies Eigenschappen.</a:t>
            </a:r>
          </a:p>
          <a:p>
            <a:pPr>
              <a:spcAft>
                <a:spcPts val="1400"/>
              </a:spcAft>
              <a:defRPr sz="2200"/>
            </a:pPr>
            <a:r>
              <a:t>3. Open het tabblad Beveiliging.</a:t>
            </a:r>
          </a:p>
          <a:p>
            <a:pPr>
              <a:spcAft>
                <a:spcPts val="1400"/>
              </a:spcAft>
              <a:defRPr sz="2200"/>
            </a:pPr>
            <a:r>
              <a:t>4. Klik op Bewerken.</a:t>
            </a:r>
          </a:p>
          <a:p>
            <a:pPr>
              <a:spcAft>
                <a:spcPts val="1400"/>
              </a:spcAft>
              <a:defRPr sz="2200"/>
            </a:pPr>
            <a:r>
              <a:t>5. Voeg een gebruiker of groep toe.</a:t>
            </a:r>
          </a:p>
          <a:p>
            <a:pPr>
              <a:spcAft>
                <a:spcPts val="1400"/>
              </a:spcAft>
              <a:defRPr sz="2200"/>
            </a:pPr>
            <a:r>
              <a:t>6. Kies de gewenste rechten.</a:t>
            </a:r>
          </a:p>
          <a:p>
            <a:pPr>
              <a:spcAft>
                <a:spcPts val="1400"/>
              </a:spcAft>
              <a:defRPr sz="2200"/>
            </a:pPr>
            <a:r>
              <a:t>7. Klik op Toepassen en controleer het resultaat.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16BA751-1417-4378-41E8-AB5662AB0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7. Een eenvoudig voorbeeld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t>We maken de map: D:\Projecten</a:t>
            </a:r>
          </a:p>
          <a:p>
            <a:pPr>
              <a:spcAft>
                <a:spcPts val="1400"/>
              </a:spcAft>
              <a:defRPr sz="2200"/>
            </a:pPr>
            <a:r>
              <a:t>Groep 'Projectteam' → Wijzigen</a:t>
            </a:r>
          </a:p>
          <a:p>
            <a:pPr>
              <a:spcAft>
                <a:spcPts val="1400"/>
              </a:spcAft>
              <a:defRPr sz="2200"/>
            </a:pPr>
            <a:r>
              <a:t>Groep 'Directie' → Lezen</a:t>
            </a:r>
          </a:p>
          <a:p>
            <a:pPr>
              <a:spcAft>
                <a:spcPts val="1400"/>
              </a:spcAft>
              <a:defRPr sz="2200"/>
            </a:pPr>
            <a:r>
              <a:t>Andere gebruikers → Geen toegang</a:t>
            </a:r>
          </a:p>
          <a:p>
            <a:pPr>
              <a:spcAft>
                <a:spcPts val="1400"/>
              </a:spcAft>
              <a:defRPr sz="2200"/>
            </a:pPr>
            <a:r>
              <a:t>De Projectteam-leden kunnen dus bestanden maken, aanpassen en verwijderen.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160F6C5-9CD7-106D-9435-C931C3CE7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8. NTFS ≠ share-rechten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t>Bij een netwerkshare kunnen twee soorten rechten gelden:</a:t>
            </a:r>
          </a:p>
          <a:p>
            <a:pPr>
              <a:spcAft>
                <a:spcPts val="1400"/>
              </a:spcAft>
              <a:defRPr sz="2200"/>
            </a:pPr>
            <a:r>
              <a:t>NTFS-rechten → gelden op de schijf/map.</a:t>
            </a:r>
          </a:p>
          <a:p>
            <a:pPr>
              <a:spcAft>
                <a:spcPts val="1400"/>
              </a:spcAft>
              <a:defRPr sz="2200"/>
            </a:pPr>
            <a:r>
              <a:t>Share-rechten → gelden wanneer je via het netwerk naar de share gaat.</a:t>
            </a:r>
          </a:p>
          <a:p>
            <a:pPr>
              <a:spcAft>
                <a:spcPts val="1400"/>
              </a:spcAft>
              <a:defRPr sz="2200"/>
            </a:pPr>
            <a:r>
              <a:t>Bij toegang via het netwerk spelen beide mee.</a:t>
            </a:r>
          </a:p>
          <a:p>
            <a:pPr>
              <a:spcAft>
                <a:spcPts val="1400"/>
              </a:spcAft>
              <a:defRPr sz="2200"/>
            </a:pPr>
            <a:r>
              <a:t>De uiteindelijke toegang is de combinatie van de Share- en NTFS-rechten.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4C8E464-9A90-F2D3-BFD7-88DA7331C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9. De 'dummies-regel' 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t>Lokale toegang? → NTFS-rechten zijn belangrijk.</a:t>
            </a:r>
          </a:p>
          <a:p>
            <a:pPr>
              <a:spcAft>
                <a:spcPts val="1400"/>
              </a:spcAft>
              <a:defRPr sz="2200"/>
            </a:pPr>
            <a:r>
              <a:t>Via netwerkshare? → Share + NTFS.</a:t>
            </a:r>
          </a:p>
          <a:p>
            <a:pPr>
              <a:spcAft>
                <a:spcPts val="1400"/>
              </a:spcAft>
              <a:defRPr sz="2200"/>
            </a:pPr>
            <a:r>
              <a:t>Werk bij voorkeur met groepen.</a:t>
            </a:r>
          </a:p>
          <a:p>
            <a:pPr>
              <a:spcAft>
                <a:spcPts val="1400"/>
              </a:spcAft>
              <a:defRPr sz="2200"/>
            </a:pPr>
            <a:r>
              <a:t>Geef gebruikers niet zomaar 'Volledig beheer'.</a:t>
            </a:r>
          </a:p>
          <a:p>
            <a:pPr>
              <a:spcAft>
                <a:spcPts val="1400"/>
              </a:spcAft>
              <a:defRPr sz="2200"/>
            </a:pPr>
            <a:r>
              <a:t>Gebruik zo weinig rechten als nodig is: Least Privilege.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F2C377F-352B-D392-5464-19A944219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10. Veelgemaakte fouten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t>Iedere gebruiker apart rechten geven.</a:t>
            </a:r>
          </a:p>
          <a:p>
            <a:pPr>
              <a:spcAft>
                <a:spcPts val="1400"/>
              </a:spcAft>
              <a:defRPr sz="2200"/>
            </a:pPr>
            <a:r>
              <a:t>Iedereen 'Volledig beheer' geven.</a:t>
            </a:r>
          </a:p>
          <a:p>
            <a:pPr>
              <a:spcAft>
                <a:spcPts val="1400"/>
              </a:spcAft>
              <a:defRPr sz="2200"/>
            </a:pPr>
            <a:r>
              <a:t>Niet controleren welke rechten worden geërfd.</a:t>
            </a:r>
          </a:p>
          <a:p>
            <a:pPr>
              <a:spcAft>
                <a:spcPts val="1400"/>
              </a:spcAft>
              <a:defRPr sz="2200"/>
            </a:pPr>
            <a:r>
              <a:t>Vergeten dat Share- en NTFS-rechten samen kunnen bepalen wat iemand mag.</a:t>
            </a:r>
          </a:p>
          <a:p>
            <a:pPr>
              <a:spcAft>
                <a:spcPts val="1400"/>
              </a:spcAft>
              <a:defRPr sz="2200"/>
            </a:pPr>
            <a:r>
              <a:t>Geen testgebruiker gebruiken om de instellingen te controleren.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8E24E83-3EE5-4F1A-E018-E1CC28099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11. Oefening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t>Maak een map: D:\Workshop</a:t>
            </a:r>
          </a:p>
          <a:p>
            <a:pPr>
              <a:spcAft>
                <a:spcPts val="1400"/>
              </a:spcAft>
              <a:defRPr sz="2200"/>
            </a:pPr>
            <a:r>
              <a:t>Maak een lokale gebruiker: workshop</a:t>
            </a:r>
          </a:p>
          <a:p>
            <a:pPr>
              <a:spcAft>
                <a:spcPts val="1400"/>
              </a:spcAft>
              <a:defRPr sz="2200"/>
            </a:pPr>
            <a:r>
              <a:t>Maak een submap: D:\Workshop\Documenten</a:t>
            </a:r>
          </a:p>
          <a:p>
            <a:pPr>
              <a:spcAft>
                <a:spcPts val="1400"/>
              </a:spcAft>
              <a:defRPr sz="2200"/>
            </a:pPr>
            <a:r>
              <a:t>Geef gebruiker 'workshop' Wijzigen op Documenten.</a:t>
            </a:r>
          </a:p>
          <a:p>
            <a:pPr>
              <a:spcAft>
                <a:spcPts val="1400"/>
              </a:spcAft>
              <a:defRPr sz="2200"/>
            </a:pPr>
            <a:r>
              <a:t>Test: kan de gebruiker een bestand maken, wijzigen en verwijderen?</a:t>
            </a:r>
          </a:p>
          <a:p>
            <a:pPr>
              <a:spcAft>
                <a:spcPts val="1400"/>
              </a:spcAft>
              <a:defRPr sz="2200"/>
            </a:pPr>
            <a:r>
              <a:t>Pas daarna de rechten aan en test opnieuw.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AA2E9AC-7B98-7A4A-FA99-CF9A90325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12. 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t>NTFS is het bestandssysteem van Windows.</a:t>
            </a:r>
          </a:p>
          <a:p>
            <a:pPr>
              <a:spcAft>
                <a:spcPts val="1400"/>
              </a:spcAft>
              <a:defRPr sz="2200"/>
            </a:pPr>
            <a:r>
              <a:t>NTFS-rechten bepalen wie wat met bestanden en mappen mag doen.</a:t>
            </a:r>
          </a:p>
          <a:p>
            <a:pPr>
              <a:spcAft>
                <a:spcPts val="1400"/>
              </a:spcAft>
              <a:defRPr sz="2200"/>
            </a:pPr>
            <a:r>
              <a:t>Gebruik bij voorkeur groepen.</a:t>
            </a:r>
          </a:p>
          <a:p>
            <a:pPr>
              <a:spcAft>
                <a:spcPts val="1400"/>
              </a:spcAft>
              <a:defRPr sz="2200"/>
            </a:pPr>
            <a:r>
              <a:t>Let op overerving.</a:t>
            </a:r>
          </a:p>
          <a:p>
            <a:pPr>
              <a:spcAft>
                <a:spcPts val="1400"/>
              </a:spcAft>
              <a:defRPr sz="2200"/>
            </a:pPr>
            <a:r>
              <a:t>Netwerkshares kunnen naast NTFS ook Share-rechten hebben.</a:t>
            </a:r>
          </a:p>
          <a:p>
            <a:pPr>
              <a:spcAft>
                <a:spcPts val="1400"/>
              </a:spcAft>
              <a:defRPr sz="2200"/>
            </a:pPr>
            <a:r>
              <a:t>Test altijd of de rechten werkelijk werken.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F40E3CC-6BD5-5750-8BD4-627257616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Bonus: onthouden in 10 seconden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/>
            </a:pPr>
            <a:r>
              <a:t>NTFS = opslag + beveiliging</a:t>
            </a:r>
          </a:p>
          <a:p>
            <a:pPr>
              <a:spcAft>
                <a:spcPts val="1400"/>
              </a:spcAft>
              <a:defRPr sz="2200"/>
            </a:pPr>
            <a:r>
              <a:t>Groepen = makkelijk beheren</a:t>
            </a:r>
          </a:p>
          <a:p>
            <a:pPr>
              <a:spcAft>
                <a:spcPts val="1400"/>
              </a:spcAft>
              <a:defRPr sz="2200"/>
            </a:pPr>
            <a:r>
              <a:t>Lezen = kijken</a:t>
            </a:r>
          </a:p>
          <a:p>
            <a:pPr>
              <a:spcAft>
                <a:spcPts val="1400"/>
              </a:spcAft>
              <a:defRPr sz="2200"/>
            </a:pPr>
            <a:r>
              <a:t>Schrijven = maken/veranderen</a:t>
            </a:r>
          </a:p>
          <a:p>
            <a:pPr>
              <a:spcAft>
                <a:spcPts val="1400"/>
              </a:spcAft>
              <a:defRPr sz="2200"/>
            </a:pPr>
            <a:r>
              <a:t>Wijzigen = werken + verwijderen</a:t>
            </a:r>
          </a:p>
          <a:p>
            <a:pPr>
              <a:spcAft>
                <a:spcPts val="1400"/>
              </a:spcAft>
              <a:defRPr sz="2200"/>
            </a:pPr>
            <a:r>
              <a:t>Volledig beheer = alles</a:t>
            </a:r>
          </a:p>
          <a:p>
            <a:pPr>
              <a:spcAft>
                <a:spcPts val="1400"/>
              </a:spcAft>
              <a:defRPr sz="2200"/>
            </a:pPr>
            <a:r>
              <a:t>Share + NTFS = netwerktoegang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8DFB6DF-8EBD-AD34-8803-AD59C5950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77254E5-34C1-4661-8935-0E00E49CF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78582" y="527872"/>
            <a:ext cx="6096000" cy="6096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517AB8F-ED00-6559-430B-05F0B3B00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4998" y="5144777"/>
            <a:ext cx="5676942" cy="156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07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660</Words>
  <Application>Microsoft Office PowerPoint</Application>
  <PresentationFormat>Breedbeeld</PresentationFormat>
  <Paragraphs>86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/>
  <dc:creator>Jan Boerema</dc:creator>
  <cp:keywords/>
  <dc:description>generated using python-pptx</dc:description>
  <cp:lastModifiedBy>Jan Boerema</cp:lastModifiedBy>
  <cp:revision>3</cp:revision>
  <dcterms:created xsi:type="dcterms:W3CDTF">2013-01-27T09:14:16Z</dcterms:created>
  <dcterms:modified xsi:type="dcterms:W3CDTF">2026-10-24T09:04:27Z</dcterms:modified>
  <cp:category/>
</cp:coreProperties>
</file>